
<file path=[Content_Types].xml><?xml version="1.0" encoding="utf-8"?>
<Types xmlns="http://schemas.openxmlformats.org/package/2006/content-types"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50.xml" ContentType="application/vnd.openxmlformats-officedocument.presentationml.slideLayout+xml"/>
  <Override PartName="/ppt/diagrams/data2.xml" ContentType="application/vnd.openxmlformats-officedocument.drawingml.diagramData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33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presentation.xml" ContentType="application/vnd.openxmlformats-officedocument.presentationml.slideshow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diagrams/drawing8.xml" ContentType="application/vnd.ms-office.drawingml.diagramDrawing+xml"/>
  <Override PartName="/ppt/slideLayouts/slideLayout222.xml" ContentType="application/vnd.openxmlformats-officedocument.presentationml.slideLayout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theme/themeOverride14.xml" ContentType="application/vnd.openxmlformats-officedocument.themeOverr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Override3.xml" ContentType="application/vnd.openxmlformats-officedocument.themeOverr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s/slide30.xml" ContentType="application/vnd.openxmlformats-officedocument.presentationml.slide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3.xml" ContentType="application/vnd.openxmlformats-officedocument.them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241.xml" ContentType="application/vnd.openxmlformats-officedocument.presentationml.slideLayout+xml"/>
  <Override PartName="/ppt/diagrams/colors6.xml" ContentType="application/vnd.openxmlformats-officedocument.drawingml.diagramColors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theme/themeOverride8.xml" ContentType="application/vnd.openxmlformats-officedocument.themeOverride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Override11.xml" ContentType="application/vnd.openxmlformats-officedocument.themeOverride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diagrams/colors10.xml" ContentType="application/vnd.openxmlformats-officedocument.drawingml.diagramColors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diagrams/data9.xml" ContentType="application/vnd.openxmlformats-officedocument.drawingml.diagramData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Masters/slideMaster21.xml" ContentType="application/vnd.openxmlformats-officedocument.presentationml.slideMaster+xml"/>
  <Override PartName="/ppt/slideLayouts/slideLayout224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20.xml" ContentType="application/vnd.openxmlformats-officedocument.them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Override5.xml" ContentType="application/vnd.openxmlformats-officedocument.themeOverride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theme/theme14.xml" ContentType="application/vnd.openxmlformats-officedocument.theme+xml"/>
  <Override PartName="/ppt/slideLayouts/slideLayout243.xml" ContentType="application/vnd.openxmlformats-officedocument.presentationml.slideLayout+xml"/>
  <Override PartName="/ppt/diagrams/colors8.xml" ContentType="application/vnd.openxmlformats-officedocument.drawingml.diagramColors+xml"/>
  <Override PartName="/ppt/slideLayouts/slideLayout232.xml" ContentType="application/vnd.openxmlformats-officedocument.presentationml.slideLayout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Override13.xml" ContentType="application/vnd.openxmlformats-officedocument.themeOverride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9.xml" ContentType="application/vnd.openxmlformats-officedocument.theme+xml"/>
  <Override PartName="/ppt/slideLayouts/slideLayout248.xml" ContentType="application/vnd.openxmlformats-officedocument.presentationml.slideLayout+xml"/>
  <Override PartName="/ppt/slideMasters/slideMaster23.xml" ContentType="application/vnd.openxmlformats-officedocument.presentationml.slideMaster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Default Extension="vml" ContentType="application/vnd.openxmlformats-officedocument.vmlDrawing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22.xml" ContentType="application/vnd.openxmlformats-officedocument.theme+xml"/>
  <Override PartName="/ppt/slideLayouts/slideLayout251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Override10.xml" ContentType="application/vnd.openxmlformats-officedocument.themeOverride+xml"/>
  <Override PartName="/ppt/slideLayouts/slideLayout15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Default Extension="xls" ContentType="application/vnd.ms-excel"/>
  <Override PartName="/ppt/diagrams/data11.xml" ContentType="application/vnd.openxmlformats-officedocument.drawingml.diagramData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diagrams/drawing9.xml" ContentType="application/vnd.ms-office.drawingml.diagramDrawing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diagrams/quickStyle9.xml" ContentType="application/vnd.openxmlformats-officedocument.drawingml.diagramStyle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diagrams/drawing1.xml" ContentType="application/vnd.ms-office.drawingml.diagramDrawing+xml"/>
  <Default Extension="jpeg" ContentType="image/jpeg"/>
  <Override PartName="/ppt/theme/themeOverride4.xml" ContentType="application/vnd.openxmlformats-officedocument.themeOverride+xml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diagrams/quickStyle1.xml" ContentType="application/vnd.openxmlformats-officedocument.drawingml.diagramStyle+xml"/>
  <Override PartName="/ppt/slides/slide31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206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4.xml" ContentType="application/vnd.openxmlformats-officedocument.them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theme/themeOverride9.xml" ContentType="application/vnd.openxmlformats-officedocument.themeOverride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Override12.xml" ContentType="application/vnd.openxmlformats-officedocument.themeOverr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tableStyles.xml" ContentType="application/vnd.openxmlformats-officedocument.presentationml.tableStyles+xml"/>
  <Override PartName="/ppt/slideLayouts/slideLayout236.xml" ContentType="application/vnd.openxmlformats-officedocument.presentationml.slideLayout+xml"/>
  <Override PartName="/ppt/slideMasters/slideMaster22.xml" ContentType="application/vnd.openxmlformats-officedocument.presentationml.slideMaster+xml"/>
  <Override PartName="/ppt/slideLayouts/slideLayout198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diagrams/layout1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44" r:id="rId7"/>
    <p:sldMasterId id="2147483768" r:id="rId8"/>
    <p:sldMasterId id="2147483780" r:id="rId9"/>
    <p:sldMasterId id="2147483792" r:id="rId10"/>
    <p:sldMasterId id="2147483804" r:id="rId11"/>
    <p:sldMasterId id="2147483816" r:id="rId12"/>
    <p:sldMasterId id="2147483828" r:id="rId13"/>
    <p:sldMasterId id="2147483840" r:id="rId14"/>
    <p:sldMasterId id="2147483864" r:id="rId15"/>
    <p:sldMasterId id="2147483876" r:id="rId16"/>
    <p:sldMasterId id="2147483888" r:id="rId17"/>
    <p:sldMasterId id="2147483900" r:id="rId18"/>
    <p:sldMasterId id="2147483912" r:id="rId19"/>
    <p:sldMasterId id="2147483924" r:id="rId20"/>
    <p:sldMasterId id="2147483936" r:id="rId21"/>
    <p:sldMasterId id="2147483960" r:id="rId22"/>
    <p:sldMasterId id="2147483972" r:id="rId23"/>
  </p:sldMasterIdLst>
  <p:notesMasterIdLst>
    <p:notesMasterId r:id="rId57"/>
  </p:notesMasterIdLst>
  <p:sldIdLst>
    <p:sldId id="257" r:id="rId24"/>
    <p:sldId id="260" r:id="rId25"/>
    <p:sldId id="277" r:id="rId26"/>
    <p:sldId id="278" r:id="rId27"/>
    <p:sldId id="258" r:id="rId28"/>
    <p:sldId id="259" r:id="rId29"/>
    <p:sldId id="261" r:id="rId30"/>
    <p:sldId id="262" r:id="rId31"/>
    <p:sldId id="263" r:id="rId32"/>
    <p:sldId id="264" r:id="rId33"/>
    <p:sldId id="266" r:id="rId34"/>
    <p:sldId id="267" r:id="rId35"/>
    <p:sldId id="269" r:id="rId36"/>
    <p:sldId id="270" r:id="rId37"/>
    <p:sldId id="271" r:id="rId38"/>
    <p:sldId id="272" r:id="rId39"/>
    <p:sldId id="275" r:id="rId40"/>
    <p:sldId id="276" r:id="rId41"/>
    <p:sldId id="279" r:id="rId42"/>
    <p:sldId id="280" r:id="rId43"/>
    <p:sldId id="281" r:id="rId44"/>
    <p:sldId id="282" r:id="rId45"/>
    <p:sldId id="283" r:id="rId46"/>
    <p:sldId id="284" r:id="rId47"/>
    <p:sldId id="285" r:id="rId48"/>
    <p:sldId id="286" r:id="rId49"/>
    <p:sldId id="287" r:id="rId50"/>
    <p:sldId id="288" r:id="rId51"/>
    <p:sldId id="289" r:id="rId52"/>
    <p:sldId id="290" r:id="rId53"/>
    <p:sldId id="291" r:id="rId54"/>
    <p:sldId id="292" r:id="rId55"/>
    <p:sldId id="268" r:id="rId5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ucida Sans Unicode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FFFF66"/>
    <a:srgbClr val="00FF00"/>
    <a:srgbClr val="FF0066"/>
    <a:srgbClr val="FF6699"/>
    <a:srgbClr val="F4B33E"/>
    <a:srgbClr val="EAB200"/>
    <a:srgbClr val="F6BB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67" d="100"/>
          <a:sy n="67" d="100"/>
        </p:scale>
        <p:origin x="-40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6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E4C1BC-4F8E-4F1D-90D5-83A6D92DFB98}" type="doc">
      <dgm:prSet loTypeId="urn:microsoft.com/office/officeart/2005/8/layout/equation2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C300474-8465-480C-8735-142D6D70A079}">
      <dgm:prSet phldrT="[Текст]"/>
      <dgm:spPr/>
      <dgm:t>
        <a:bodyPr/>
        <a:lstStyle/>
        <a:p>
          <a:pPr algn="ctr"/>
          <a:r>
            <a:rPr lang="ru-RU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rPr>
            <a:t>Преимущества компании</a:t>
          </a:r>
          <a:endParaRPr lang="ru-RU" b="1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</a:endParaRPr>
        </a:p>
      </dgm:t>
    </dgm:pt>
    <dgm:pt modelId="{52235615-24C5-4573-B7E5-76ED969F5D25}" type="parTrans" cxnId="{C3D6F632-68B0-4472-B45E-4454D9ABC973}">
      <dgm:prSet/>
      <dgm:spPr/>
      <dgm:t>
        <a:bodyPr/>
        <a:lstStyle/>
        <a:p>
          <a:endParaRPr lang="ru-RU"/>
        </a:p>
      </dgm:t>
    </dgm:pt>
    <dgm:pt modelId="{C3790733-233F-4D29-BB92-3917E8EBFA4A}" type="sibTrans" cxnId="{C3D6F632-68B0-4472-B45E-4454D9ABC973}">
      <dgm:prSet/>
      <dgm:spPr/>
      <dgm:t>
        <a:bodyPr/>
        <a:lstStyle/>
        <a:p>
          <a:endParaRPr lang="ru-RU"/>
        </a:p>
      </dgm:t>
    </dgm:pt>
    <dgm:pt modelId="{7472BF39-E90C-43C2-AF02-32C1FF4D8E70}">
      <dgm:prSet phldrT="[Текст]"/>
      <dgm:spPr/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Индивидуальный подход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D613731-0760-4D87-A118-A6002AD2A891}" type="parTrans" cxnId="{FA513290-F1F5-4E86-9C9E-BD86887EF82F}">
      <dgm:prSet/>
      <dgm:spPr/>
      <dgm:t>
        <a:bodyPr/>
        <a:lstStyle/>
        <a:p>
          <a:endParaRPr lang="ru-RU"/>
        </a:p>
      </dgm:t>
    </dgm:pt>
    <dgm:pt modelId="{C813AF23-7CC8-4870-829B-F41A21AC43AA}" type="sibTrans" cxnId="{FA513290-F1F5-4E86-9C9E-BD86887EF82F}">
      <dgm:prSet/>
      <dgm:spPr/>
      <dgm:t>
        <a:bodyPr/>
        <a:lstStyle/>
        <a:p>
          <a:endParaRPr lang="ru-RU"/>
        </a:p>
      </dgm:t>
    </dgm:pt>
    <dgm:pt modelId="{1FAFCD3B-4802-48DA-AE35-F5A1F01E1974}">
      <dgm:prSet phldrT="[Текст]"/>
      <dgm:spPr/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Доступные цены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432094B-7940-4023-B8EB-779EA56BD5E9}" type="parTrans" cxnId="{B42CE9FE-ED6D-4E42-B32E-1C79C47D9B9F}">
      <dgm:prSet/>
      <dgm:spPr/>
      <dgm:t>
        <a:bodyPr/>
        <a:lstStyle/>
        <a:p>
          <a:endParaRPr lang="ru-RU"/>
        </a:p>
      </dgm:t>
    </dgm:pt>
    <dgm:pt modelId="{0D571C35-5DB1-413B-8296-15C318CFCD98}" type="sibTrans" cxnId="{B42CE9FE-ED6D-4E42-B32E-1C79C47D9B9F}">
      <dgm:prSet/>
      <dgm:spPr/>
      <dgm:t>
        <a:bodyPr/>
        <a:lstStyle/>
        <a:p>
          <a:endParaRPr lang="ru-RU"/>
        </a:p>
      </dgm:t>
    </dgm:pt>
    <dgm:pt modelId="{6BB80A14-2FC1-406B-852C-2DDA09D3C469}">
      <dgm:prSet phldrT="[Текст]"/>
      <dgm:spPr/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Высокое качество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D9A2D47-3960-49CA-BA27-5C109F0EDE1B}" type="parTrans" cxnId="{F4933C8A-F24F-4669-9FEB-56EBD2759F12}">
      <dgm:prSet/>
      <dgm:spPr/>
      <dgm:t>
        <a:bodyPr/>
        <a:lstStyle/>
        <a:p>
          <a:endParaRPr lang="ru-RU"/>
        </a:p>
      </dgm:t>
    </dgm:pt>
    <dgm:pt modelId="{CF358305-6992-4773-9A17-65BD21B98CF1}" type="sibTrans" cxnId="{F4933C8A-F24F-4669-9FEB-56EBD2759F12}">
      <dgm:prSet/>
      <dgm:spPr/>
      <dgm:t>
        <a:bodyPr/>
        <a:lstStyle/>
        <a:p>
          <a:endParaRPr lang="ru-RU"/>
        </a:p>
      </dgm:t>
    </dgm:pt>
    <dgm:pt modelId="{08CF771F-A016-46BA-85A8-A1F308F39B94}">
      <dgm:prSet phldrT="[Текст]"/>
      <dgm:spPr/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Квалифицированные сотрудники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D380579-70CC-4F18-8A00-FECB69FF4D21}" type="parTrans" cxnId="{BC6D9B7A-66B8-4DBF-A904-1E18C049ECE0}">
      <dgm:prSet/>
      <dgm:spPr/>
      <dgm:t>
        <a:bodyPr/>
        <a:lstStyle/>
        <a:p>
          <a:endParaRPr lang="ru-RU"/>
        </a:p>
      </dgm:t>
    </dgm:pt>
    <dgm:pt modelId="{3B920482-17A6-498F-98C6-FDB5C7AC575D}" type="sibTrans" cxnId="{BC6D9B7A-66B8-4DBF-A904-1E18C049ECE0}">
      <dgm:prSet/>
      <dgm:spPr/>
      <dgm:t>
        <a:bodyPr/>
        <a:lstStyle/>
        <a:p>
          <a:endParaRPr lang="ru-RU"/>
        </a:p>
      </dgm:t>
    </dgm:pt>
    <dgm:pt modelId="{276A719F-E837-4E44-A59E-839BC8F9FC28}">
      <dgm:prSet/>
      <dgm:spPr/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Современное оборудование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625D3F8-0446-4AF4-B55D-C6DB09292048}" type="parTrans" cxnId="{F39A1116-19FB-4328-8D53-4196BC16DF76}">
      <dgm:prSet/>
      <dgm:spPr/>
      <dgm:t>
        <a:bodyPr/>
        <a:lstStyle/>
        <a:p>
          <a:endParaRPr lang="ru-RU"/>
        </a:p>
      </dgm:t>
    </dgm:pt>
    <dgm:pt modelId="{674B2333-C93D-49D7-B1E4-9F44F85630BF}" type="sibTrans" cxnId="{F39A1116-19FB-4328-8D53-4196BC16DF76}">
      <dgm:prSet/>
      <dgm:spPr/>
      <dgm:t>
        <a:bodyPr/>
        <a:lstStyle/>
        <a:p>
          <a:endParaRPr lang="ru-RU"/>
        </a:p>
      </dgm:t>
    </dgm:pt>
    <dgm:pt modelId="{1EFFC3DE-B876-4FC2-A031-BA14EAD1AA73}">
      <dgm:prSet/>
      <dgm:spPr/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Скорость и оперативность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514251E-D499-41F3-A7F3-8979FD2C9687}" type="parTrans" cxnId="{00D4953F-E3F5-49D1-B376-FEC7174B50B7}">
      <dgm:prSet/>
      <dgm:spPr/>
      <dgm:t>
        <a:bodyPr/>
        <a:lstStyle/>
        <a:p>
          <a:endParaRPr lang="ru-RU"/>
        </a:p>
      </dgm:t>
    </dgm:pt>
    <dgm:pt modelId="{62F7817D-B377-4515-AB18-3DA42A3C4DEA}" type="sibTrans" cxnId="{00D4953F-E3F5-49D1-B376-FEC7174B50B7}">
      <dgm:prSet/>
      <dgm:spPr/>
      <dgm:t>
        <a:bodyPr/>
        <a:lstStyle/>
        <a:p>
          <a:endParaRPr lang="ru-RU"/>
        </a:p>
      </dgm:t>
    </dgm:pt>
    <dgm:pt modelId="{1A72AD48-7310-44B9-B97E-6763D3551828}" type="pres">
      <dgm:prSet presAssocID="{F3E4C1BC-4F8E-4F1D-90D5-83A6D92DFB9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C5C3D7-D423-487E-8434-AD561F32604A}" type="pres">
      <dgm:prSet presAssocID="{F3E4C1BC-4F8E-4F1D-90D5-83A6D92DFB98}" presName="vNodes" presStyleCnt="0"/>
      <dgm:spPr/>
    </dgm:pt>
    <dgm:pt modelId="{07B2B496-6637-44E9-A37B-28CAC9146F7D}" type="pres">
      <dgm:prSet presAssocID="{F3E4C1BC-4F8E-4F1D-90D5-83A6D92DFB98}" presName="las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D4953F-E3F5-49D1-B376-FEC7174B50B7}" srcId="{6C300474-8465-480C-8735-142D6D70A079}" destId="{1EFFC3DE-B876-4FC2-A031-BA14EAD1AA73}" srcOrd="4" destOrd="0" parTransId="{9514251E-D499-41F3-A7F3-8979FD2C9687}" sibTransId="{62F7817D-B377-4515-AB18-3DA42A3C4DEA}"/>
    <dgm:cxn modelId="{AE502D12-64B8-4B18-8875-FAE7E914C428}" type="presOf" srcId="{6C300474-8465-480C-8735-142D6D70A079}" destId="{07B2B496-6637-44E9-A37B-28CAC9146F7D}" srcOrd="0" destOrd="0" presId="urn:microsoft.com/office/officeart/2005/8/layout/equation2"/>
    <dgm:cxn modelId="{2D55FE4A-FBD0-496D-8F5D-396C6BBF3B35}" type="presOf" srcId="{08CF771F-A016-46BA-85A8-A1F308F39B94}" destId="{07B2B496-6637-44E9-A37B-28CAC9146F7D}" srcOrd="0" destOrd="4" presId="urn:microsoft.com/office/officeart/2005/8/layout/equation2"/>
    <dgm:cxn modelId="{F93FA8DD-EFE3-4773-8ACD-4200A98B8E99}" type="presOf" srcId="{1EFFC3DE-B876-4FC2-A031-BA14EAD1AA73}" destId="{07B2B496-6637-44E9-A37B-28CAC9146F7D}" srcOrd="0" destOrd="5" presId="urn:microsoft.com/office/officeart/2005/8/layout/equation2"/>
    <dgm:cxn modelId="{48D3B66B-E80E-42D1-9D09-F5C56CCCC3F5}" type="presOf" srcId="{F3E4C1BC-4F8E-4F1D-90D5-83A6D92DFB98}" destId="{1A72AD48-7310-44B9-B97E-6763D3551828}" srcOrd="0" destOrd="0" presId="urn:microsoft.com/office/officeart/2005/8/layout/equation2"/>
    <dgm:cxn modelId="{B1D0D5C4-77CC-4B1E-9FB7-380E16E15E7E}" type="presOf" srcId="{6BB80A14-2FC1-406B-852C-2DDA09D3C469}" destId="{07B2B496-6637-44E9-A37B-28CAC9146F7D}" srcOrd="0" destOrd="3" presId="urn:microsoft.com/office/officeart/2005/8/layout/equation2"/>
    <dgm:cxn modelId="{D0DF0E4D-22F2-4B1D-B289-CC3B38771430}" type="presOf" srcId="{276A719F-E837-4E44-A59E-839BC8F9FC28}" destId="{07B2B496-6637-44E9-A37B-28CAC9146F7D}" srcOrd="0" destOrd="6" presId="urn:microsoft.com/office/officeart/2005/8/layout/equation2"/>
    <dgm:cxn modelId="{F002576E-1247-4DD9-ACAE-E211D7C244DD}" type="presOf" srcId="{7472BF39-E90C-43C2-AF02-32C1FF4D8E70}" destId="{07B2B496-6637-44E9-A37B-28CAC9146F7D}" srcOrd="0" destOrd="1" presId="urn:microsoft.com/office/officeart/2005/8/layout/equation2"/>
    <dgm:cxn modelId="{F39A1116-19FB-4328-8D53-4196BC16DF76}" srcId="{6C300474-8465-480C-8735-142D6D70A079}" destId="{276A719F-E837-4E44-A59E-839BC8F9FC28}" srcOrd="5" destOrd="0" parTransId="{B625D3F8-0446-4AF4-B55D-C6DB09292048}" sibTransId="{674B2333-C93D-49D7-B1E4-9F44F85630BF}"/>
    <dgm:cxn modelId="{F4933C8A-F24F-4669-9FEB-56EBD2759F12}" srcId="{6C300474-8465-480C-8735-142D6D70A079}" destId="{6BB80A14-2FC1-406B-852C-2DDA09D3C469}" srcOrd="2" destOrd="0" parTransId="{8D9A2D47-3960-49CA-BA27-5C109F0EDE1B}" sibTransId="{CF358305-6992-4773-9A17-65BD21B98CF1}"/>
    <dgm:cxn modelId="{BC6D9B7A-66B8-4DBF-A904-1E18C049ECE0}" srcId="{6C300474-8465-480C-8735-142D6D70A079}" destId="{08CF771F-A016-46BA-85A8-A1F308F39B94}" srcOrd="3" destOrd="0" parTransId="{4D380579-70CC-4F18-8A00-FECB69FF4D21}" sibTransId="{3B920482-17A6-498F-98C6-FDB5C7AC575D}"/>
    <dgm:cxn modelId="{DA51F4C2-F3D3-41B2-B5E4-C0A96E3E1962}" type="presOf" srcId="{1FAFCD3B-4802-48DA-AE35-F5A1F01E1974}" destId="{07B2B496-6637-44E9-A37B-28CAC9146F7D}" srcOrd="0" destOrd="2" presId="urn:microsoft.com/office/officeart/2005/8/layout/equation2"/>
    <dgm:cxn modelId="{C3D6F632-68B0-4472-B45E-4454D9ABC973}" srcId="{F3E4C1BC-4F8E-4F1D-90D5-83A6D92DFB98}" destId="{6C300474-8465-480C-8735-142D6D70A079}" srcOrd="0" destOrd="0" parTransId="{52235615-24C5-4573-B7E5-76ED969F5D25}" sibTransId="{C3790733-233F-4D29-BB92-3917E8EBFA4A}"/>
    <dgm:cxn modelId="{FA513290-F1F5-4E86-9C9E-BD86887EF82F}" srcId="{6C300474-8465-480C-8735-142D6D70A079}" destId="{7472BF39-E90C-43C2-AF02-32C1FF4D8E70}" srcOrd="0" destOrd="0" parTransId="{3D613731-0760-4D87-A118-A6002AD2A891}" sibTransId="{C813AF23-7CC8-4870-829B-F41A21AC43AA}"/>
    <dgm:cxn modelId="{B42CE9FE-ED6D-4E42-B32E-1C79C47D9B9F}" srcId="{6C300474-8465-480C-8735-142D6D70A079}" destId="{1FAFCD3B-4802-48DA-AE35-F5A1F01E1974}" srcOrd="1" destOrd="0" parTransId="{7432094B-7940-4023-B8EB-779EA56BD5E9}" sibTransId="{0D571C35-5DB1-413B-8296-15C318CFCD98}"/>
    <dgm:cxn modelId="{FB412CBD-086F-4B44-A5DA-80772E4C4D0C}" type="presParOf" srcId="{1A72AD48-7310-44B9-B97E-6763D3551828}" destId="{50C5C3D7-D423-487E-8434-AD561F32604A}" srcOrd="0" destOrd="0" presId="urn:microsoft.com/office/officeart/2005/8/layout/equation2"/>
    <dgm:cxn modelId="{24BDC0F3-1743-45ED-AB2D-A9DF709E5238}" type="presParOf" srcId="{1A72AD48-7310-44B9-B97E-6763D3551828}" destId="{07B2B496-6637-44E9-A37B-28CAC9146F7D}" srcOrd="1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09C194-1BA3-48F2-AC5B-D40F52A1F3DD}" type="doc">
      <dgm:prSet loTypeId="urn:microsoft.com/office/officeart/2008/layout/NameandTitleOrganizationalChart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C9896D5-C127-4057-A698-E4801161DD4D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выход на межрегиональный рынок</a:t>
          </a:r>
          <a:endParaRPr lang="ru-RU" dirty="0">
            <a:solidFill>
              <a:schemeClr val="tx1"/>
            </a:solidFill>
          </a:endParaRPr>
        </a:p>
      </dgm:t>
    </dgm:pt>
    <dgm:pt modelId="{6FA8B75D-EBD7-4FF7-B7C9-DC3CB242F853}" type="parTrans" cxnId="{A543F61A-33AE-43E0-A0EB-75F36D32FFEE}">
      <dgm:prSet/>
      <dgm:spPr/>
      <dgm:t>
        <a:bodyPr/>
        <a:lstStyle/>
        <a:p>
          <a:endParaRPr lang="ru-RU"/>
        </a:p>
      </dgm:t>
    </dgm:pt>
    <dgm:pt modelId="{219A6573-880F-49CB-BE58-640663E04134}" type="sibTrans" cxnId="{A543F61A-33AE-43E0-A0EB-75F36D32FFEE}">
      <dgm:prSet/>
      <dgm:spPr/>
      <dgm:t>
        <a:bodyPr/>
        <a:lstStyle/>
        <a:p>
          <a:r>
            <a:rPr lang="ru-RU" dirty="0" smtClean="0"/>
            <a:t>Высшая цель</a:t>
          </a:r>
          <a:endParaRPr lang="ru-RU" dirty="0"/>
        </a:p>
      </dgm:t>
    </dgm:pt>
    <dgm:pt modelId="{6C1B8D5B-C308-4793-92A4-0A4F9FCCC4E2}" type="asst">
      <dgm:prSet phldrT="[Текст]"/>
      <dgm:spPr/>
      <dgm:t>
        <a:bodyPr/>
        <a:lstStyle/>
        <a:p>
          <a:r>
            <a:rPr lang="ru-RU" dirty="0" smtClean="0"/>
            <a:t>Обеспечение жителей качественными услугами</a:t>
          </a:r>
          <a:endParaRPr lang="ru-RU" dirty="0"/>
        </a:p>
      </dgm:t>
    </dgm:pt>
    <dgm:pt modelId="{950DBD10-3F8E-4C73-8F74-9BAD550AEAA3}" type="parTrans" cxnId="{41B17191-E597-4539-B498-C99F443ECE61}">
      <dgm:prSet/>
      <dgm:spPr/>
      <dgm:t>
        <a:bodyPr/>
        <a:lstStyle/>
        <a:p>
          <a:endParaRPr lang="ru-RU"/>
        </a:p>
      </dgm:t>
    </dgm:pt>
    <dgm:pt modelId="{4B32856D-08ED-4C89-A6E4-F8197343FDD0}" type="sibTrans" cxnId="{41B17191-E597-4539-B498-C99F443ECE61}">
      <dgm:prSet/>
      <dgm:spPr/>
      <dgm:t>
        <a:bodyPr/>
        <a:lstStyle/>
        <a:p>
          <a:r>
            <a:rPr lang="ru-RU" dirty="0" smtClean="0"/>
            <a:t>Духовная цель</a:t>
          </a:r>
          <a:endParaRPr lang="ru-RU" dirty="0"/>
        </a:p>
      </dgm:t>
    </dgm:pt>
    <dgm:pt modelId="{F445B212-C28B-4A61-B732-F499580DA8E8}" type="asst">
      <dgm:prSet/>
      <dgm:spPr/>
      <dgm:t>
        <a:bodyPr/>
        <a:lstStyle/>
        <a:p>
          <a:r>
            <a:rPr lang="ru-RU" dirty="0" smtClean="0"/>
            <a:t>Создание сети </a:t>
          </a:r>
          <a:r>
            <a:rPr lang="ru-RU" dirty="0" err="1" smtClean="0"/>
            <a:t>клининглвых</a:t>
          </a:r>
          <a:r>
            <a:rPr lang="ru-RU" dirty="0" smtClean="0"/>
            <a:t> компаний</a:t>
          </a:r>
          <a:endParaRPr lang="ru-RU" dirty="0"/>
        </a:p>
      </dgm:t>
    </dgm:pt>
    <dgm:pt modelId="{DDEF7FF7-13BF-4157-B7BC-F8402C07433D}" type="parTrans" cxnId="{1F5EDE5F-C2BF-4B57-B5D2-9C4A04C931CD}">
      <dgm:prSet/>
      <dgm:spPr/>
      <dgm:t>
        <a:bodyPr/>
        <a:lstStyle/>
        <a:p>
          <a:endParaRPr lang="ru-RU"/>
        </a:p>
      </dgm:t>
    </dgm:pt>
    <dgm:pt modelId="{D00EC233-0A27-444C-A15B-5E05F1DE6FA1}" type="sibTrans" cxnId="{1F5EDE5F-C2BF-4B57-B5D2-9C4A04C931CD}">
      <dgm:prSet/>
      <dgm:spPr/>
      <dgm:t>
        <a:bodyPr/>
        <a:lstStyle/>
        <a:p>
          <a:r>
            <a:rPr lang="ru-RU" dirty="0" smtClean="0"/>
            <a:t>Материальная цель</a:t>
          </a:r>
          <a:endParaRPr lang="ru-RU" dirty="0"/>
        </a:p>
      </dgm:t>
    </dgm:pt>
    <dgm:pt modelId="{D8202BC6-DF7A-49AE-9BE9-F0D3AF2D5556}" type="asst">
      <dgm:prSet/>
      <dgm:spPr/>
      <dgm:t>
        <a:bodyPr/>
        <a:lstStyle/>
        <a:p>
          <a:r>
            <a:rPr lang="ru-RU" dirty="0" smtClean="0"/>
            <a:t>Дать работу профессиональным кадрам</a:t>
          </a:r>
          <a:endParaRPr lang="ru-RU" dirty="0"/>
        </a:p>
      </dgm:t>
    </dgm:pt>
    <dgm:pt modelId="{663707F4-E0B6-492A-B92C-F569DE8B9F49}" type="parTrans" cxnId="{BC13C710-A72B-47C4-8508-FEBF43589992}">
      <dgm:prSet/>
      <dgm:spPr/>
      <dgm:t>
        <a:bodyPr/>
        <a:lstStyle/>
        <a:p>
          <a:endParaRPr lang="ru-RU"/>
        </a:p>
      </dgm:t>
    </dgm:pt>
    <dgm:pt modelId="{019C862B-8846-4704-8940-06BC4AD9AD97}" type="sibTrans" cxnId="{BC13C710-A72B-47C4-8508-FEBF43589992}">
      <dgm:prSet/>
      <dgm:spPr/>
      <dgm:t>
        <a:bodyPr/>
        <a:lstStyle/>
        <a:p>
          <a:r>
            <a:rPr lang="ru-RU" dirty="0" smtClean="0"/>
            <a:t>Социальная цель</a:t>
          </a:r>
          <a:endParaRPr lang="ru-RU" dirty="0"/>
        </a:p>
      </dgm:t>
    </dgm:pt>
    <dgm:pt modelId="{51240BB3-EECA-4299-B5CD-95323F5E8B35}" type="asst">
      <dgm:prSet/>
      <dgm:spPr/>
      <dgm:t>
        <a:bodyPr/>
        <a:lstStyle/>
        <a:p>
          <a:r>
            <a:rPr lang="ru-RU" dirty="0" smtClean="0"/>
            <a:t>Увеличение продаж на 50% к концу 2011 г.</a:t>
          </a:r>
          <a:endParaRPr lang="ru-RU" dirty="0"/>
        </a:p>
      </dgm:t>
    </dgm:pt>
    <dgm:pt modelId="{A58CF8B4-BBE5-4134-9A40-2E6C57306F73}" type="parTrans" cxnId="{186BD67C-3257-4424-9A9D-4DDE2E24B52D}">
      <dgm:prSet/>
      <dgm:spPr/>
      <dgm:t>
        <a:bodyPr/>
        <a:lstStyle/>
        <a:p>
          <a:endParaRPr lang="ru-RU"/>
        </a:p>
      </dgm:t>
    </dgm:pt>
    <dgm:pt modelId="{86727207-BAD0-43A4-BB01-E0D5F08E0861}" type="sibTrans" cxnId="{186BD67C-3257-4424-9A9D-4DDE2E24B52D}">
      <dgm:prSet/>
      <dgm:spPr/>
      <dgm:t>
        <a:bodyPr/>
        <a:lstStyle/>
        <a:p>
          <a:r>
            <a:rPr lang="ru-RU" dirty="0" smtClean="0"/>
            <a:t>Финансовые</a:t>
          </a:r>
          <a:endParaRPr lang="ru-RU" dirty="0"/>
        </a:p>
      </dgm:t>
    </dgm:pt>
    <dgm:pt modelId="{BCFF8B17-64A8-436E-8F31-4EA4808491F2}" type="asst">
      <dgm:prSet/>
      <dgm:spPr/>
      <dgm:t>
        <a:bodyPr/>
        <a:lstStyle/>
        <a:p>
          <a:r>
            <a:rPr lang="ru-RU" dirty="0" smtClean="0"/>
            <a:t>Расширение ассортимента предоставляемых услуг</a:t>
          </a:r>
          <a:endParaRPr lang="ru-RU" dirty="0"/>
        </a:p>
      </dgm:t>
    </dgm:pt>
    <dgm:pt modelId="{08F5174C-FC79-46AB-9E79-078B1C319B9E}" type="parTrans" cxnId="{29B97F75-2C0C-4E2F-9B92-BB0977746064}">
      <dgm:prSet/>
      <dgm:spPr/>
      <dgm:t>
        <a:bodyPr/>
        <a:lstStyle/>
        <a:p>
          <a:endParaRPr lang="ru-RU"/>
        </a:p>
      </dgm:t>
    </dgm:pt>
    <dgm:pt modelId="{BB05C4CB-7A7F-4A9C-A726-89D5D3A4F53F}" type="sibTrans" cxnId="{29B97F75-2C0C-4E2F-9B92-BB0977746064}">
      <dgm:prSet/>
      <dgm:spPr/>
      <dgm:t>
        <a:bodyPr/>
        <a:lstStyle/>
        <a:p>
          <a:r>
            <a:rPr lang="ru-RU" dirty="0" smtClean="0"/>
            <a:t>Менеджмент</a:t>
          </a:r>
          <a:endParaRPr lang="ru-RU" dirty="0"/>
        </a:p>
      </dgm:t>
    </dgm:pt>
    <dgm:pt modelId="{3E90DE24-376F-4E73-82BE-F55AD354A114}" type="pres">
      <dgm:prSet presAssocID="{ED09C194-1BA3-48F2-AC5B-D40F52A1F3D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EE01A9D-B9CF-4626-8119-81BD1AE86287}" type="pres">
      <dgm:prSet presAssocID="{EC9896D5-C127-4057-A698-E4801161DD4D}" presName="hierRoot1" presStyleCnt="0">
        <dgm:presLayoutVars>
          <dgm:hierBranch val="init"/>
        </dgm:presLayoutVars>
      </dgm:prSet>
      <dgm:spPr/>
    </dgm:pt>
    <dgm:pt modelId="{EB90D655-0E39-4EEB-8356-E5B8D0DC2426}" type="pres">
      <dgm:prSet presAssocID="{EC9896D5-C127-4057-A698-E4801161DD4D}" presName="rootComposite1" presStyleCnt="0"/>
      <dgm:spPr/>
    </dgm:pt>
    <dgm:pt modelId="{437628C5-5809-4A55-9510-C5CDCB0F3A0A}" type="pres">
      <dgm:prSet presAssocID="{EC9896D5-C127-4057-A698-E4801161DD4D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4E878585-A9AD-4BD1-B39F-4A83BCA8E063}" type="pres">
      <dgm:prSet presAssocID="{EC9896D5-C127-4057-A698-E4801161DD4D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95A5626-B4CC-4128-A9C8-09AB1BF84E39}" type="pres">
      <dgm:prSet presAssocID="{EC9896D5-C127-4057-A698-E4801161DD4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79FEB9B-E8D6-4397-9FD9-8EBB529F8702}" type="pres">
      <dgm:prSet presAssocID="{EC9896D5-C127-4057-A698-E4801161DD4D}" presName="hierChild2" presStyleCnt="0"/>
      <dgm:spPr/>
    </dgm:pt>
    <dgm:pt modelId="{7339C52B-48B2-41D9-961E-7FD0214E7C2D}" type="pres">
      <dgm:prSet presAssocID="{EC9896D5-C127-4057-A698-E4801161DD4D}" presName="hierChild3" presStyleCnt="0"/>
      <dgm:spPr/>
    </dgm:pt>
    <dgm:pt modelId="{3DCF0254-EE7D-4D14-AAAB-B448FF7909CE}" type="pres">
      <dgm:prSet presAssocID="{950DBD10-3F8E-4C73-8F74-9BAD550AEAA3}" presName="Name96" presStyleLbl="parChTrans1D2" presStyleIdx="0" presStyleCnt="5"/>
      <dgm:spPr/>
      <dgm:t>
        <a:bodyPr/>
        <a:lstStyle/>
        <a:p>
          <a:endParaRPr lang="ru-RU"/>
        </a:p>
      </dgm:t>
    </dgm:pt>
    <dgm:pt modelId="{28AB1E9B-548C-4C74-8676-1C9002675D59}" type="pres">
      <dgm:prSet presAssocID="{6C1B8D5B-C308-4793-92A4-0A4F9FCCC4E2}" presName="hierRoot3" presStyleCnt="0">
        <dgm:presLayoutVars>
          <dgm:hierBranch val="init"/>
        </dgm:presLayoutVars>
      </dgm:prSet>
      <dgm:spPr/>
    </dgm:pt>
    <dgm:pt modelId="{733B91BF-4177-4025-B150-1E46DD4563E6}" type="pres">
      <dgm:prSet presAssocID="{6C1B8D5B-C308-4793-92A4-0A4F9FCCC4E2}" presName="rootComposite3" presStyleCnt="0"/>
      <dgm:spPr/>
    </dgm:pt>
    <dgm:pt modelId="{6E7F533A-CFBC-4313-B2C1-0DA5C99A5E88}" type="pres">
      <dgm:prSet presAssocID="{6C1B8D5B-C308-4793-92A4-0A4F9FCCC4E2}" presName="rootText3" presStyleLbl="asst1" presStyleIdx="0" presStyleCnt="5" custLinFactNeighborX="498" custLinFactNeighborY="-129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45EDDF-13A4-4423-8EB2-B2C571C0346F}" type="pres">
      <dgm:prSet presAssocID="{6C1B8D5B-C308-4793-92A4-0A4F9FCCC4E2}" presName="titleText3" presStyleLbl="fgAcc2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87AC629D-77A4-4343-A2C8-2228FD85BF97}" type="pres">
      <dgm:prSet presAssocID="{6C1B8D5B-C308-4793-92A4-0A4F9FCCC4E2}" presName="rootConnector3" presStyleLbl="asst1" presStyleIdx="0" presStyleCnt="5"/>
      <dgm:spPr/>
      <dgm:t>
        <a:bodyPr/>
        <a:lstStyle/>
        <a:p>
          <a:endParaRPr lang="ru-RU"/>
        </a:p>
      </dgm:t>
    </dgm:pt>
    <dgm:pt modelId="{A2549780-6D88-4481-8FA3-3384B1A0D616}" type="pres">
      <dgm:prSet presAssocID="{6C1B8D5B-C308-4793-92A4-0A4F9FCCC4E2}" presName="hierChild6" presStyleCnt="0"/>
      <dgm:spPr/>
    </dgm:pt>
    <dgm:pt modelId="{E97BD384-8652-46C2-9FDA-51F803417253}" type="pres">
      <dgm:prSet presAssocID="{6C1B8D5B-C308-4793-92A4-0A4F9FCCC4E2}" presName="hierChild7" presStyleCnt="0"/>
      <dgm:spPr/>
    </dgm:pt>
    <dgm:pt modelId="{6861D1EC-C9B0-44E3-9956-5239D0811E27}" type="pres">
      <dgm:prSet presAssocID="{DDEF7FF7-13BF-4157-B7BC-F8402C07433D}" presName="Name96" presStyleLbl="parChTrans1D2" presStyleIdx="1" presStyleCnt="5"/>
      <dgm:spPr/>
      <dgm:t>
        <a:bodyPr/>
        <a:lstStyle/>
        <a:p>
          <a:endParaRPr lang="ru-RU"/>
        </a:p>
      </dgm:t>
    </dgm:pt>
    <dgm:pt modelId="{8CB0EF07-FDDB-4CB0-B8C1-82D884557C27}" type="pres">
      <dgm:prSet presAssocID="{F445B212-C28B-4A61-B732-F499580DA8E8}" presName="hierRoot3" presStyleCnt="0">
        <dgm:presLayoutVars>
          <dgm:hierBranch val="init"/>
        </dgm:presLayoutVars>
      </dgm:prSet>
      <dgm:spPr/>
    </dgm:pt>
    <dgm:pt modelId="{217BE72E-6A25-4736-B36D-48BEDA6692A7}" type="pres">
      <dgm:prSet presAssocID="{F445B212-C28B-4A61-B732-F499580DA8E8}" presName="rootComposite3" presStyleCnt="0"/>
      <dgm:spPr/>
    </dgm:pt>
    <dgm:pt modelId="{8F081188-99E2-41C4-B0FC-E7A37305FCA8}" type="pres">
      <dgm:prSet presAssocID="{F445B212-C28B-4A61-B732-F499580DA8E8}" presName="rootText3" presStyleLbl="asst1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107AAB-132D-40A8-9862-A12EE24B6E87}" type="pres">
      <dgm:prSet presAssocID="{F445B212-C28B-4A61-B732-F499580DA8E8}" presName="titleText3" presStyleLbl="fgAcc2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D77D540-025D-4342-8A91-627F9B46FC2E}" type="pres">
      <dgm:prSet presAssocID="{F445B212-C28B-4A61-B732-F499580DA8E8}" presName="rootConnector3" presStyleLbl="asst1" presStyleIdx="1" presStyleCnt="5"/>
      <dgm:spPr/>
      <dgm:t>
        <a:bodyPr/>
        <a:lstStyle/>
        <a:p>
          <a:endParaRPr lang="ru-RU"/>
        </a:p>
      </dgm:t>
    </dgm:pt>
    <dgm:pt modelId="{F1735BDC-0CE0-4F20-AE04-298837C475D8}" type="pres">
      <dgm:prSet presAssocID="{F445B212-C28B-4A61-B732-F499580DA8E8}" presName="hierChild6" presStyleCnt="0"/>
      <dgm:spPr/>
    </dgm:pt>
    <dgm:pt modelId="{43C37694-3101-4F24-953A-C09EED6683D7}" type="pres">
      <dgm:prSet presAssocID="{F445B212-C28B-4A61-B732-F499580DA8E8}" presName="hierChild7" presStyleCnt="0"/>
      <dgm:spPr/>
    </dgm:pt>
    <dgm:pt modelId="{3A9DDD67-3E85-4995-BA49-4B1A8E9EC420}" type="pres">
      <dgm:prSet presAssocID="{663707F4-E0B6-492A-B92C-F569DE8B9F49}" presName="Name96" presStyleLbl="parChTrans1D2" presStyleIdx="2" presStyleCnt="5"/>
      <dgm:spPr/>
      <dgm:t>
        <a:bodyPr/>
        <a:lstStyle/>
        <a:p>
          <a:endParaRPr lang="ru-RU"/>
        </a:p>
      </dgm:t>
    </dgm:pt>
    <dgm:pt modelId="{1573C626-DBA4-45F8-851B-10405F22D291}" type="pres">
      <dgm:prSet presAssocID="{D8202BC6-DF7A-49AE-9BE9-F0D3AF2D5556}" presName="hierRoot3" presStyleCnt="0">
        <dgm:presLayoutVars>
          <dgm:hierBranch val="init"/>
        </dgm:presLayoutVars>
      </dgm:prSet>
      <dgm:spPr/>
    </dgm:pt>
    <dgm:pt modelId="{5E5F735A-7AE3-47F7-801C-64399AEE5DAF}" type="pres">
      <dgm:prSet presAssocID="{D8202BC6-DF7A-49AE-9BE9-F0D3AF2D5556}" presName="rootComposite3" presStyleCnt="0"/>
      <dgm:spPr/>
    </dgm:pt>
    <dgm:pt modelId="{8BDF1C0C-81CE-4E06-8111-A8A6AD25DF50}" type="pres">
      <dgm:prSet presAssocID="{D8202BC6-DF7A-49AE-9BE9-F0D3AF2D5556}" presName="rootText3" presStyleLbl="asst1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8CB99A-39B5-4179-A5CD-CC4E5D1C701B}" type="pres">
      <dgm:prSet presAssocID="{D8202BC6-DF7A-49AE-9BE9-F0D3AF2D5556}" presName="titleText3" presStyleLbl="fgAcc2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25FD41E-7A5C-4DFD-80E9-3AF5DD3BE77F}" type="pres">
      <dgm:prSet presAssocID="{D8202BC6-DF7A-49AE-9BE9-F0D3AF2D5556}" presName="rootConnector3" presStyleLbl="asst1" presStyleIdx="2" presStyleCnt="5"/>
      <dgm:spPr/>
      <dgm:t>
        <a:bodyPr/>
        <a:lstStyle/>
        <a:p>
          <a:endParaRPr lang="ru-RU"/>
        </a:p>
      </dgm:t>
    </dgm:pt>
    <dgm:pt modelId="{57B1AA65-D54F-44BE-950A-346CBDD8C7CD}" type="pres">
      <dgm:prSet presAssocID="{D8202BC6-DF7A-49AE-9BE9-F0D3AF2D5556}" presName="hierChild6" presStyleCnt="0"/>
      <dgm:spPr/>
    </dgm:pt>
    <dgm:pt modelId="{11F46EE5-AEBA-44ED-AF4B-30CA4BC306F0}" type="pres">
      <dgm:prSet presAssocID="{D8202BC6-DF7A-49AE-9BE9-F0D3AF2D5556}" presName="hierChild7" presStyleCnt="0"/>
      <dgm:spPr/>
    </dgm:pt>
    <dgm:pt modelId="{3FD551D5-AD00-418D-94E0-CC77698EC73D}" type="pres">
      <dgm:prSet presAssocID="{A58CF8B4-BBE5-4134-9A40-2E6C57306F73}" presName="Name96" presStyleLbl="parChTrans1D2" presStyleIdx="3" presStyleCnt="5"/>
      <dgm:spPr/>
      <dgm:t>
        <a:bodyPr/>
        <a:lstStyle/>
        <a:p>
          <a:endParaRPr lang="ru-RU"/>
        </a:p>
      </dgm:t>
    </dgm:pt>
    <dgm:pt modelId="{62B29765-05BB-445E-A496-8D8637BDA8C5}" type="pres">
      <dgm:prSet presAssocID="{51240BB3-EECA-4299-B5CD-95323F5E8B35}" presName="hierRoot3" presStyleCnt="0">
        <dgm:presLayoutVars>
          <dgm:hierBranch val="init"/>
        </dgm:presLayoutVars>
      </dgm:prSet>
      <dgm:spPr/>
    </dgm:pt>
    <dgm:pt modelId="{98BB1C42-9468-4CE3-B399-E47ABCB5C7F7}" type="pres">
      <dgm:prSet presAssocID="{51240BB3-EECA-4299-B5CD-95323F5E8B35}" presName="rootComposite3" presStyleCnt="0"/>
      <dgm:spPr/>
    </dgm:pt>
    <dgm:pt modelId="{DB9FF18C-86CF-418F-92D6-A503247E5156}" type="pres">
      <dgm:prSet presAssocID="{51240BB3-EECA-4299-B5CD-95323F5E8B35}" presName="rootText3" presStyleLbl="asst1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8E8796-9DFF-4E94-AEEE-3C8B940D4B2C}" type="pres">
      <dgm:prSet presAssocID="{51240BB3-EECA-4299-B5CD-95323F5E8B35}" presName="titleText3" presStyleLbl="fgAcc2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7AD8A871-BB73-40FB-8143-7F576E36E75A}" type="pres">
      <dgm:prSet presAssocID="{51240BB3-EECA-4299-B5CD-95323F5E8B35}" presName="rootConnector3" presStyleLbl="asst1" presStyleIdx="3" presStyleCnt="5"/>
      <dgm:spPr/>
      <dgm:t>
        <a:bodyPr/>
        <a:lstStyle/>
        <a:p>
          <a:endParaRPr lang="ru-RU"/>
        </a:p>
      </dgm:t>
    </dgm:pt>
    <dgm:pt modelId="{525B84C3-F435-4234-AD3F-ECD29B46A1F0}" type="pres">
      <dgm:prSet presAssocID="{51240BB3-EECA-4299-B5CD-95323F5E8B35}" presName="hierChild6" presStyleCnt="0"/>
      <dgm:spPr/>
    </dgm:pt>
    <dgm:pt modelId="{86E913C7-C07E-4052-8BC5-466E8D1AD8D8}" type="pres">
      <dgm:prSet presAssocID="{51240BB3-EECA-4299-B5CD-95323F5E8B35}" presName="hierChild7" presStyleCnt="0"/>
      <dgm:spPr/>
    </dgm:pt>
    <dgm:pt modelId="{9E5486F7-C142-45A7-AE3D-D13FA4AAE9C9}" type="pres">
      <dgm:prSet presAssocID="{08F5174C-FC79-46AB-9E79-078B1C319B9E}" presName="Name96" presStyleLbl="parChTrans1D2" presStyleIdx="4" presStyleCnt="5"/>
      <dgm:spPr/>
      <dgm:t>
        <a:bodyPr/>
        <a:lstStyle/>
        <a:p>
          <a:endParaRPr lang="ru-RU"/>
        </a:p>
      </dgm:t>
    </dgm:pt>
    <dgm:pt modelId="{1820688F-A9A7-4FFB-A95F-A544A97C4FDC}" type="pres">
      <dgm:prSet presAssocID="{BCFF8B17-64A8-436E-8F31-4EA4808491F2}" presName="hierRoot3" presStyleCnt="0">
        <dgm:presLayoutVars>
          <dgm:hierBranch val="init"/>
        </dgm:presLayoutVars>
      </dgm:prSet>
      <dgm:spPr/>
    </dgm:pt>
    <dgm:pt modelId="{9F1AFF37-92A8-41EB-85A5-0F26CD5D3A9F}" type="pres">
      <dgm:prSet presAssocID="{BCFF8B17-64A8-436E-8F31-4EA4808491F2}" presName="rootComposite3" presStyleCnt="0"/>
      <dgm:spPr/>
    </dgm:pt>
    <dgm:pt modelId="{6EBB520D-A570-44AD-9BD5-E2ADC5FC06B6}" type="pres">
      <dgm:prSet presAssocID="{BCFF8B17-64A8-436E-8F31-4EA4808491F2}" presName="rootText3" presStyleLbl="asst1" presStyleIdx="4" presStyleCnt="5" custLinFactNeighborX="-2681" custLinFactNeighborY="-91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E17F36-3ECA-44D9-B9BC-FBFC66AFA2DB}" type="pres">
      <dgm:prSet presAssocID="{BCFF8B17-64A8-436E-8F31-4EA4808491F2}" presName="titleText3" presStyleLbl="fgAcc2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F14FEE1-F3D3-4592-BEAC-A954277C488C}" type="pres">
      <dgm:prSet presAssocID="{BCFF8B17-64A8-436E-8F31-4EA4808491F2}" presName="rootConnector3" presStyleLbl="asst1" presStyleIdx="4" presStyleCnt="5"/>
      <dgm:spPr/>
      <dgm:t>
        <a:bodyPr/>
        <a:lstStyle/>
        <a:p>
          <a:endParaRPr lang="ru-RU"/>
        </a:p>
      </dgm:t>
    </dgm:pt>
    <dgm:pt modelId="{55B9593B-FA4D-4D25-A5A3-51394C98C7B7}" type="pres">
      <dgm:prSet presAssocID="{BCFF8B17-64A8-436E-8F31-4EA4808491F2}" presName="hierChild6" presStyleCnt="0"/>
      <dgm:spPr/>
    </dgm:pt>
    <dgm:pt modelId="{FE5EC8D2-107D-4307-AA8E-4575CA6E42F4}" type="pres">
      <dgm:prSet presAssocID="{BCFF8B17-64A8-436E-8F31-4EA4808491F2}" presName="hierChild7" presStyleCnt="0"/>
      <dgm:spPr/>
    </dgm:pt>
  </dgm:ptLst>
  <dgm:cxnLst>
    <dgm:cxn modelId="{B89C5BA1-3956-4651-9441-13CE4A147D38}" type="presOf" srcId="{950DBD10-3F8E-4C73-8F74-9BAD550AEAA3}" destId="{3DCF0254-EE7D-4D14-AAAB-B448FF7909CE}" srcOrd="0" destOrd="0" presId="urn:microsoft.com/office/officeart/2008/layout/NameandTitleOrganizationalChart"/>
    <dgm:cxn modelId="{577AEA44-0D19-445D-8992-0D93E16C5826}" type="presOf" srcId="{BCFF8B17-64A8-436E-8F31-4EA4808491F2}" destId="{0F14FEE1-F3D3-4592-BEAC-A954277C488C}" srcOrd="1" destOrd="0" presId="urn:microsoft.com/office/officeart/2008/layout/NameandTitleOrganizationalChart"/>
    <dgm:cxn modelId="{186BD67C-3257-4424-9A9D-4DDE2E24B52D}" srcId="{EC9896D5-C127-4057-A698-E4801161DD4D}" destId="{51240BB3-EECA-4299-B5CD-95323F5E8B35}" srcOrd="3" destOrd="0" parTransId="{A58CF8B4-BBE5-4134-9A40-2E6C57306F73}" sibTransId="{86727207-BAD0-43A4-BB01-E0D5F08E0861}"/>
    <dgm:cxn modelId="{08EF8BC9-FF69-48D3-8522-3443A5229A25}" type="presOf" srcId="{51240BB3-EECA-4299-B5CD-95323F5E8B35}" destId="{DB9FF18C-86CF-418F-92D6-A503247E5156}" srcOrd="0" destOrd="0" presId="urn:microsoft.com/office/officeart/2008/layout/NameandTitleOrganizationalChart"/>
    <dgm:cxn modelId="{AEC71401-4CAF-4B7E-B4D7-4E63F0BA28AD}" type="presOf" srcId="{BCFF8B17-64A8-436E-8F31-4EA4808491F2}" destId="{6EBB520D-A570-44AD-9BD5-E2ADC5FC06B6}" srcOrd="0" destOrd="0" presId="urn:microsoft.com/office/officeart/2008/layout/NameandTitleOrganizationalChart"/>
    <dgm:cxn modelId="{FD893F83-69D0-4A77-8AB5-7F685EBC3368}" type="presOf" srcId="{6C1B8D5B-C308-4793-92A4-0A4F9FCCC4E2}" destId="{6E7F533A-CFBC-4313-B2C1-0DA5C99A5E88}" srcOrd="0" destOrd="0" presId="urn:microsoft.com/office/officeart/2008/layout/NameandTitleOrganizationalChart"/>
    <dgm:cxn modelId="{6B11A93D-DF42-4849-B47A-D2FCBBF865EC}" type="presOf" srcId="{86727207-BAD0-43A4-BB01-E0D5F08E0861}" destId="{BC8E8796-9DFF-4E94-AEEE-3C8B940D4B2C}" srcOrd="0" destOrd="0" presId="urn:microsoft.com/office/officeart/2008/layout/NameandTitleOrganizationalChart"/>
    <dgm:cxn modelId="{00A0E822-CE9A-4273-B862-F37BD41BB0C0}" type="presOf" srcId="{4B32856D-08ED-4C89-A6E4-F8197343FDD0}" destId="{4245EDDF-13A4-4423-8EB2-B2C571C0346F}" srcOrd="0" destOrd="0" presId="urn:microsoft.com/office/officeart/2008/layout/NameandTitleOrganizationalChart"/>
    <dgm:cxn modelId="{29B97F75-2C0C-4E2F-9B92-BB0977746064}" srcId="{EC9896D5-C127-4057-A698-E4801161DD4D}" destId="{BCFF8B17-64A8-436E-8F31-4EA4808491F2}" srcOrd="4" destOrd="0" parTransId="{08F5174C-FC79-46AB-9E79-078B1C319B9E}" sibTransId="{BB05C4CB-7A7F-4A9C-A726-89D5D3A4F53F}"/>
    <dgm:cxn modelId="{41B17191-E597-4539-B498-C99F443ECE61}" srcId="{EC9896D5-C127-4057-A698-E4801161DD4D}" destId="{6C1B8D5B-C308-4793-92A4-0A4F9FCCC4E2}" srcOrd="0" destOrd="0" parTransId="{950DBD10-3F8E-4C73-8F74-9BAD550AEAA3}" sibTransId="{4B32856D-08ED-4C89-A6E4-F8197343FDD0}"/>
    <dgm:cxn modelId="{BC13C710-A72B-47C4-8508-FEBF43589992}" srcId="{EC9896D5-C127-4057-A698-E4801161DD4D}" destId="{D8202BC6-DF7A-49AE-9BE9-F0D3AF2D5556}" srcOrd="2" destOrd="0" parTransId="{663707F4-E0B6-492A-B92C-F569DE8B9F49}" sibTransId="{019C862B-8846-4704-8940-06BC4AD9AD97}"/>
    <dgm:cxn modelId="{08296BE5-1A98-4527-90DE-B67A035B18EA}" type="presOf" srcId="{6C1B8D5B-C308-4793-92A4-0A4F9FCCC4E2}" destId="{87AC629D-77A4-4343-A2C8-2228FD85BF97}" srcOrd="1" destOrd="0" presId="urn:microsoft.com/office/officeart/2008/layout/NameandTitleOrganizationalChart"/>
    <dgm:cxn modelId="{DD19C386-08E9-498A-8D8E-07A2AD068FA7}" type="presOf" srcId="{08F5174C-FC79-46AB-9E79-078B1C319B9E}" destId="{9E5486F7-C142-45A7-AE3D-D13FA4AAE9C9}" srcOrd="0" destOrd="0" presId="urn:microsoft.com/office/officeart/2008/layout/NameandTitleOrganizationalChart"/>
    <dgm:cxn modelId="{52B51C3D-CFE6-40DB-8ADD-3F20C50F6C5E}" type="presOf" srcId="{D00EC233-0A27-444C-A15B-5E05F1DE6FA1}" destId="{DC107AAB-132D-40A8-9862-A12EE24B6E87}" srcOrd="0" destOrd="0" presId="urn:microsoft.com/office/officeart/2008/layout/NameandTitleOrganizationalChart"/>
    <dgm:cxn modelId="{85B0F9CB-2C38-4C2F-81FC-F2A259DE0408}" type="presOf" srcId="{219A6573-880F-49CB-BE58-640663E04134}" destId="{4E878585-A9AD-4BD1-B39F-4A83BCA8E063}" srcOrd="0" destOrd="0" presId="urn:microsoft.com/office/officeart/2008/layout/NameandTitleOrganizationalChart"/>
    <dgm:cxn modelId="{A686C50D-7634-4521-BCB2-BC3C16BB0977}" type="presOf" srcId="{ED09C194-1BA3-48F2-AC5B-D40F52A1F3DD}" destId="{3E90DE24-376F-4E73-82BE-F55AD354A114}" srcOrd="0" destOrd="0" presId="urn:microsoft.com/office/officeart/2008/layout/NameandTitleOrganizationalChart"/>
    <dgm:cxn modelId="{10184907-219E-4C9A-8FB9-65317A47068E}" type="presOf" srcId="{DDEF7FF7-13BF-4157-B7BC-F8402C07433D}" destId="{6861D1EC-C9B0-44E3-9956-5239D0811E27}" srcOrd="0" destOrd="0" presId="urn:microsoft.com/office/officeart/2008/layout/NameandTitleOrganizationalChart"/>
    <dgm:cxn modelId="{1F5EDE5F-C2BF-4B57-B5D2-9C4A04C931CD}" srcId="{EC9896D5-C127-4057-A698-E4801161DD4D}" destId="{F445B212-C28B-4A61-B732-F499580DA8E8}" srcOrd="1" destOrd="0" parTransId="{DDEF7FF7-13BF-4157-B7BC-F8402C07433D}" sibTransId="{D00EC233-0A27-444C-A15B-5E05F1DE6FA1}"/>
    <dgm:cxn modelId="{04306F9D-37D3-4CF5-AC62-09375492A41C}" type="presOf" srcId="{A58CF8B4-BBE5-4134-9A40-2E6C57306F73}" destId="{3FD551D5-AD00-418D-94E0-CC77698EC73D}" srcOrd="0" destOrd="0" presId="urn:microsoft.com/office/officeart/2008/layout/NameandTitleOrganizationalChart"/>
    <dgm:cxn modelId="{F8A0EE35-5F59-4461-9D96-1224FBFDB0D7}" type="presOf" srcId="{F445B212-C28B-4A61-B732-F499580DA8E8}" destId="{2D77D540-025D-4342-8A91-627F9B46FC2E}" srcOrd="1" destOrd="0" presId="urn:microsoft.com/office/officeart/2008/layout/NameandTitleOrganizationalChart"/>
    <dgm:cxn modelId="{55C005A3-DB53-4706-861D-9EDB34B9F5E1}" type="presOf" srcId="{D8202BC6-DF7A-49AE-9BE9-F0D3AF2D5556}" destId="{8BDF1C0C-81CE-4E06-8111-A8A6AD25DF50}" srcOrd="0" destOrd="0" presId="urn:microsoft.com/office/officeart/2008/layout/NameandTitleOrganizationalChart"/>
    <dgm:cxn modelId="{78404235-0AC4-4EEE-A78B-397497D346A0}" type="presOf" srcId="{663707F4-E0B6-492A-B92C-F569DE8B9F49}" destId="{3A9DDD67-3E85-4995-BA49-4B1A8E9EC420}" srcOrd="0" destOrd="0" presId="urn:microsoft.com/office/officeart/2008/layout/NameandTitleOrganizationalChart"/>
    <dgm:cxn modelId="{29355535-A044-4909-B834-C7876C9CB451}" type="presOf" srcId="{BB05C4CB-7A7F-4A9C-A726-89D5D3A4F53F}" destId="{1BE17F36-3ECA-44D9-B9BC-FBFC66AFA2DB}" srcOrd="0" destOrd="0" presId="urn:microsoft.com/office/officeart/2008/layout/NameandTitleOrganizationalChart"/>
    <dgm:cxn modelId="{96413A25-8560-47B1-B7B3-72A397EFC0B4}" type="presOf" srcId="{EC9896D5-C127-4057-A698-E4801161DD4D}" destId="{437628C5-5809-4A55-9510-C5CDCB0F3A0A}" srcOrd="0" destOrd="0" presId="urn:microsoft.com/office/officeart/2008/layout/NameandTitleOrganizationalChart"/>
    <dgm:cxn modelId="{35A3F0EE-4145-4ADF-9229-0595FCA68B69}" type="presOf" srcId="{F445B212-C28B-4A61-B732-F499580DA8E8}" destId="{8F081188-99E2-41C4-B0FC-E7A37305FCA8}" srcOrd="0" destOrd="0" presId="urn:microsoft.com/office/officeart/2008/layout/NameandTitleOrganizationalChart"/>
    <dgm:cxn modelId="{3A804A3F-15D3-4173-BB94-48FE78D05F14}" type="presOf" srcId="{51240BB3-EECA-4299-B5CD-95323F5E8B35}" destId="{7AD8A871-BB73-40FB-8143-7F576E36E75A}" srcOrd="1" destOrd="0" presId="urn:microsoft.com/office/officeart/2008/layout/NameandTitleOrganizationalChart"/>
    <dgm:cxn modelId="{64DEEFF9-A6C4-4CEF-8C1C-D169BFED3BB5}" type="presOf" srcId="{EC9896D5-C127-4057-A698-E4801161DD4D}" destId="{295A5626-B4CC-4128-A9C8-09AB1BF84E39}" srcOrd="1" destOrd="0" presId="urn:microsoft.com/office/officeart/2008/layout/NameandTitleOrganizationalChart"/>
    <dgm:cxn modelId="{A543F61A-33AE-43E0-A0EB-75F36D32FFEE}" srcId="{ED09C194-1BA3-48F2-AC5B-D40F52A1F3DD}" destId="{EC9896D5-C127-4057-A698-E4801161DD4D}" srcOrd="0" destOrd="0" parTransId="{6FA8B75D-EBD7-4FF7-B7C9-DC3CB242F853}" sibTransId="{219A6573-880F-49CB-BE58-640663E04134}"/>
    <dgm:cxn modelId="{C9791A81-B2BC-4228-9BF5-C6D7185CDDFB}" type="presOf" srcId="{D8202BC6-DF7A-49AE-9BE9-F0D3AF2D5556}" destId="{225FD41E-7A5C-4DFD-80E9-3AF5DD3BE77F}" srcOrd="1" destOrd="0" presId="urn:microsoft.com/office/officeart/2008/layout/NameandTitleOrganizationalChart"/>
    <dgm:cxn modelId="{05BD351E-4C06-42FE-BEE6-1AE991DCBDC8}" type="presOf" srcId="{019C862B-8846-4704-8940-06BC4AD9AD97}" destId="{968CB99A-39B5-4179-A5CD-CC4E5D1C701B}" srcOrd="0" destOrd="0" presId="urn:microsoft.com/office/officeart/2008/layout/NameandTitleOrganizationalChart"/>
    <dgm:cxn modelId="{39C9B84A-21A3-491A-8C78-52F5208644F7}" type="presParOf" srcId="{3E90DE24-376F-4E73-82BE-F55AD354A114}" destId="{EEE01A9D-B9CF-4626-8119-81BD1AE86287}" srcOrd="0" destOrd="0" presId="urn:microsoft.com/office/officeart/2008/layout/NameandTitleOrganizationalChart"/>
    <dgm:cxn modelId="{783DB1EA-870C-4B99-B1C0-DA570C4FDCC3}" type="presParOf" srcId="{EEE01A9D-B9CF-4626-8119-81BD1AE86287}" destId="{EB90D655-0E39-4EEB-8356-E5B8D0DC2426}" srcOrd="0" destOrd="0" presId="urn:microsoft.com/office/officeart/2008/layout/NameandTitleOrganizationalChart"/>
    <dgm:cxn modelId="{FDD0C64E-1A35-41C3-923D-E700FEC6D55C}" type="presParOf" srcId="{EB90D655-0E39-4EEB-8356-E5B8D0DC2426}" destId="{437628C5-5809-4A55-9510-C5CDCB0F3A0A}" srcOrd="0" destOrd="0" presId="urn:microsoft.com/office/officeart/2008/layout/NameandTitleOrganizationalChart"/>
    <dgm:cxn modelId="{08096086-9CAF-4901-B89A-C80752D850AD}" type="presParOf" srcId="{EB90D655-0E39-4EEB-8356-E5B8D0DC2426}" destId="{4E878585-A9AD-4BD1-B39F-4A83BCA8E063}" srcOrd="1" destOrd="0" presId="urn:microsoft.com/office/officeart/2008/layout/NameandTitleOrganizationalChart"/>
    <dgm:cxn modelId="{AE209DA3-C94B-4E80-9778-F7D19C2B9D8C}" type="presParOf" srcId="{EB90D655-0E39-4EEB-8356-E5B8D0DC2426}" destId="{295A5626-B4CC-4128-A9C8-09AB1BF84E39}" srcOrd="2" destOrd="0" presId="urn:microsoft.com/office/officeart/2008/layout/NameandTitleOrganizationalChart"/>
    <dgm:cxn modelId="{BB00D746-ECB7-426B-B0D2-5B903C8C95E3}" type="presParOf" srcId="{EEE01A9D-B9CF-4626-8119-81BD1AE86287}" destId="{479FEB9B-E8D6-4397-9FD9-8EBB529F8702}" srcOrd="1" destOrd="0" presId="urn:microsoft.com/office/officeart/2008/layout/NameandTitleOrganizationalChart"/>
    <dgm:cxn modelId="{890C4AE2-D563-4158-8D6E-1A8BE6B2F525}" type="presParOf" srcId="{EEE01A9D-B9CF-4626-8119-81BD1AE86287}" destId="{7339C52B-48B2-41D9-961E-7FD0214E7C2D}" srcOrd="2" destOrd="0" presId="urn:microsoft.com/office/officeart/2008/layout/NameandTitleOrganizationalChart"/>
    <dgm:cxn modelId="{034A12E4-FA9E-4E65-A1CA-0219A91A5D53}" type="presParOf" srcId="{7339C52B-48B2-41D9-961E-7FD0214E7C2D}" destId="{3DCF0254-EE7D-4D14-AAAB-B448FF7909CE}" srcOrd="0" destOrd="0" presId="urn:microsoft.com/office/officeart/2008/layout/NameandTitleOrganizationalChart"/>
    <dgm:cxn modelId="{D9DB694E-0A54-4BBD-B106-73B0320308DC}" type="presParOf" srcId="{7339C52B-48B2-41D9-961E-7FD0214E7C2D}" destId="{28AB1E9B-548C-4C74-8676-1C9002675D59}" srcOrd="1" destOrd="0" presId="urn:microsoft.com/office/officeart/2008/layout/NameandTitleOrganizationalChart"/>
    <dgm:cxn modelId="{56A0F464-1557-4663-B90B-1E72FDF487A9}" type="presParOf" srcId="{28AB1E9B-548C-4C74-8676-1C9002675D59}" destId="{733B91BF-4177-4025-B150-1E46DD4563E6}" srcOrd="0" destOrd="0" presId="urn:microsoft.com/office/officeart/2008/layout/NameandTitleOrganizationalChart"/>
    <dgm:cxn modelId="{CFDCC764-3993-4C05-A2E4-DEA169AA8DF1}" type="presParOf" srcId="{733B91BF-4177-4025-B150-1E46DD4563E6}" destId="{6E7F533A-CFBC-4313-B2C1-0DA5C99A5E88}" srcOrd="0" destOrd="0" presId="urn:microsoft.com/office/officeart/2008/layout/NameandTitleOrganizationalChart"/>
    <dgm:cxn modelId="{1B08CD23-586C-4613-A575-77C2F361F4B9}" type="presParOf" srcId="{733B91BF-4177-4025-B150-1E46DD4563E6}" destId="{4245EDDF-13A4-4423-8EB2-B2C571C0346F}" srcOrd="1" destOrd="0" presId="urn:microsoft.com/office/officeart/2008/layout/NameandTitleOrganizationalChart"/>
    <dgm:cxn modelId="{B585808B-9593-42F4-A0AC-A9F442A3B667}" type="presParOf" srcId="{733B91BF-4177-4025-B150-1E46DD4563E6}" destId="{87AC629D-77A4-4343-A2C8-2228FD85BF97}" srcOrd="2" destOrd="0" presId="urn:microsoft.com/office/officeart/2008/layout/NameandTitleOrganizationalChart"/>
    <dgm:cxn modelId="{0C70BD89-C110-41CB-94AF-C7E33E266036}" type="presParOf" srcId="{28AB1E9B-548C-4C74-8676-1C9002675D59}" destId="{A2549780-6D88-4481-8FA3-3384B1A0D616}" srcOrd="1" destOrd="0" presId="urn:microsoft.com/office/officeart/2008/layout/NameandTitleOrganizationalChart"/>
    <dgm:cxn modelId="{348CA199-78E4-4C27-AC7B-C2C58291955C}" type="presParOf" srcId="{28AB1E9B-548C-4C74-8676-1C9002675D59}" destId="{E97BD384-8652-46C2-9FDA-51F803417253}" srcOrd="2" destOrd="0" presId="urn:microsoft.com/office/officeart/2008/layout/NameandTitleOrganizationalChart"/>
    <dgm:cxn modelId="{F37D1EB0-3D8F-4390-ABC6-753A8D40BF24}" type="presParOf" srcId="{7339C52B-48B2-41D9-961E-7FD0214E7C2D}" destId="{6861D1EC-C9B0-44E3-9956-5239D0811E27}" srcOrd="2" destOrd="0" presId="urn:microsoft.com/office/officeart/2008/layout/NameandTitleOrganizationalChart"/>
    <dgm:cxn modelId="{4B77CD71-3BB1-42AA-85E3-3A675528A70B}" type="presParOf" srcId="{7339C52B-48B2-41D9-961E-7FD0214E7C2D}" destId="{8CB0EF07-FDDB-4CB0-B8C1-82D884557C27}" srcOrd="3" destOrd="0" presId="urn:microsoft.com/office/officeart/2008/layout/NameandTitleOrganizationalChart"/>
    <dgm:cxn modelId="{46B682BE-3E1B-416B-8395-AD91632863DF}" type="presParOf" srcId="{8CB0EF07-FDDB-4CB0-B8C1-82D884557C27}" destId="{217BE72E-6A25-4736-B36D-48BEDA6692A7}" srcOrd="0" destOrd="0" presId="urn:microsoft.com/office/officeart/2008/layout/NameandTitleOrganizationalChart"/>
    <dgm:cxn modelId="{0FB7B902-0793-4922-A7FE-C45721AB024B}" type="presParOf" srcId="{217BE72E-6A25-4736-B36D-48BEDA6692A7}" destId="{8F081188-99E2-41C4-B0FC-E7A37305FCA8}" srcOrd="0" destOrd="0" presId="urn:microsoft.com/office/officeart/2008/layout/NameandTitleOrganizationalChart"/>
    <dgm:cxn modelId="{6471F076-9620-4662-8141-62F1DEE88519}" type="presParOf" srcId="{217BE72E-6A25-4736-B36D-48BEDA6692A7}" destId="{DC107AAB-132D-40A8-9862-A12EE24B6E87}" srcOrd="1" destOrd="0" presId="urn:microsoft.com/office/officeart/2008/layout/NameandTitleOrganizationalChart"/>
    <dgm:cxn modelId="{70F2790F-5F27-4B43-B160-46BE4706BD12}" type="presParOf" srcId="{217BE72E-6A25-4736-B36D-48BEDA6692A7}" destId="{2D77D540-025D-4342-8A91-627F9B46FC2E}" srcOrd="2" destOrd="0" presId="urn:microsoft.com/office/officeart/2008/layout/NameandTitleOrganizationalChart"/>
    <dgm:cxn modelId="{B2459A35-19FD-4ABA-845D-1E2B5D25DCD0}" type="presParOf" srcId="{8CB0EF07-FDDB-4CB0-B8C1-82D884557C27}" destId="{F1735BDC-0CE0-4F20-AE04-298837C475D8}" srcOrd="1" destOrd="0" presId="urn:microsoft.com/office/officeart/2008/layout/NameandTitleOrganizationalChart"/>
    <dgm:cxn modelId="{FF88F7C0-B611-4C26-A4AE-785610B532E0}" type="presParOf" srcId="{8CB0EF07-FDDB-4CB0-B8C1-82D884557C27}" destId="{43C37694-3101-4F24-953A-C09EED6683D7}" srcOrd="2" destOrd="0" presId="urn:microsoft.com/office/officeart/2008/layout/NameandTitleOrganizationalChart"/>
    <dgm:cxn modelId="{9F7F9C11-CA16-4225-9E84-7349660AB035}" type="presParOf" srcId="{7339C52B-48B2-41D9-961E-7FD0214E7C2D}" destId="{3A9DDD67-3E85-4995-BA49-4B1A8E9EC420}" srcOrd="4" destOrd="0" presId="urn:microsoft.com/office/officeart/2008/layout/NameandTitleOrganizationalChart"/>
    <dgm:cxn modelId="{407CF5EE-2CEE-4F40-8CBE-9C31BE337F8F}" type="presParOf" srcId="{7339C52B-48B2-41D9-961E-7FD0214E7C2D}" destId="{1573C626-DBA4-45F8-851B-10405F22D291}" srcOrd="5" destOrd="0" presId="urn:microsoft.com/office/officeart/2008/layout/NameandTitleOrganizationalChart"/>
    <dgm:cxn modelId="{4B193425-B7CA-4C12-BBE0-DC8F62D25264}" type="presParOf" srcId="{1573C626-DBA4-45F8-851B-10405F22D291}" destId="{5E5F735A-7AE3-47F7-801C-64399AEE5DAF}" srcOrd="0" destOrd="0" presId="urn:microsoft.com/office/officeart/2008/layout/NameandTitleOrganizationalChart"/>
    <dgm:cxn modelId="{5B6EDF22-F500-47EA-B939-59C986902421}" type="presParOf" srcId="{5E5F735A-7AE3-47F7-801C-64399AEE5DAF}" destId="{8BDF1C0C-81CE-4E06-8111-A8A6AD25DF50}" srcOrd="0" destOrd="0" presId="urn:microsoft.com/office/officeart/2008/layout/NameandTitleOrganizationalChart"/>
    <dgm:cxn modelId="{0131351F-AB61-427F-B1BB-2249B3CA9EAA}" type="presParOf" srcId="{5E5F735A-7AE3-47F7-801C-64399AEE5DAF}" destId="{968CB99A-39B5-4179-A5CD-CC4E5D1C701B}" srcOrd="1" destOrd="0" presId="urn:microsoft.com/office/officeart/2008/layout/NameandTitleOrganizationalChart"/>
    <dgm:cxn modelId="{9CCC41D8-B289-4CCD-9A4A-485A6FFB5775}" type="presParOf" srcId="{5E5F735A-7AE3-47F7-801C-64399AEE5DAF}" destId="{225FD41E-7A5C-4DFD-80E9-3AF5DD3BE77F}" srcOrd="2" destOrd="0" presId="urn:microsoft.com/office/officeart/2008/layout/NameandTitleOrganizationalChart"/>
    <dgm:cxn modelId="{DD1725B2-3F29-4E36-AD92-D6648E90D0FD}" type="presParOf" srcId="{1573C626-DBA4-45F8-851B-10405F22D291}" destId="{57B1AA65-D54F-44BE-950A-346CBDD8C7CD}" srcOrd="1" destOrd="0" presId="urn:microsoft.com/office/officeart/2008/layout/NameandTitleOrganizationalChart"/>
    <dgm:cxn modelId="{D90E43D4-2DA1-4134-B0A9-248BD8253C13}" type="presParOf" srcId="{1573C626-DBA4-45F8-851B-10405F22D291}" destId="{11F46EE5-AEBA-44ED-AF4B-30CA4BC306F0}" srcOrd="2" destOrd="0" presId="urn:microsoft.com/office/officeart/2008/layout/NameandTitleOrganizationalChart"/>
    <dgm:cxn modelId="{2914FF74-AE12-405F-BFBB-21A3AA41A8F3}" type="presParOf" srcId="{7339C52B-48B2-41D9-961E-7FD0214E7C2D}" destId="{3FD551D5-AD00-418D-94E0-CC77698EC73D}" srcOrd="6" destOrd="0" presId="urn:microsoft.com/office/officeart/2008/layout/NameandTitleOrganizationalChart"/>
    <dgm:cxn modelId="{E781DA05-5E5C-4A4A-9792-876D60750970}" type="presParOf" srcId="{7339C52B-48B2-41D9-961E-7FD0214E7C2D}" destId="{62B29765-05BB-445E-A496-8D8637BDA8C5}" srcOrd="7" destOrd="0" presId="urn:microsoft.com/office/officeart/2008/layout/NameandTitleOrganizationalChart"/>
    <dgm:cxn modelId="{E71640E7-ACCE-4A18-8878-B0734C4E57CC}" type="presParOf" srcId="{62B29765-05BB-445E-A496-8D8637BDA8C5}" destId="{98BB1C42-9468-4CE3-B399-E47ABCB5C7F7}" srcOrd="0" destOrd="0" presId="urn:microsoft.com/office/officeart/2008/layout/NameandTitleOrganizationalChart"/>
    <dgm:cxn modelId="{404E19A9-529E-4700-86C2-7A025E7C53AA}" type="presParOf" srcId="{98BB1C42-9468-4CE3-B399-E47ABCB5C7F7}" destId="{DB9FF18C-86CF-418F-92D6-A503247E5156}" srcOrd="0" destOrd="0" presId="urn:microsoft.com/office/officeart/2008/layout/NameandTitleOrganizationalChart"/>
    <dgm:cxn modelId="{2184A79D-EFDD-45C3-915F-7A29C2580B2C}" type="presParOf" srcId="{98BB1C42-9468-4CE3-B399-E47ABCB5C7F7}" destId="{BC8E8796-9DFF-4E94-AEEE-3C8B940D4B2C}" srcOrd="1" destOrd="0" presId="urn:microsoft.com/office/officeart/2008/layout/NameandTitleOrganizationalChart"/>
    <dgm:cxn modelId="{51F9BDFE-8609-4712-A467-83E56D96ABEF}" type="presParOf" srcId="{98BB1C42-9468-4CE3-B399-E47ABCB5C7F7}" destId="{7AD8A871-BB73-40FB-8143-7F576E36E75A}" srcOrd="2" destOrd="0" presId="urn:microsoft.com/office/officeart/2008/layout/NameandTitleOrganizationalChart"/>
    <dgm:cxn modelId="{345F6753-189F-4F46-9B8F-2E3FC8E606BB}" type="presParOf" srcId="{62B29765-05BB-445E-A496-8D8637BDA8C5}" destId="{525B84C3-F435-4234-AD3F-ECD29B46A1F0}" srcOrd="1" destOrd="0" presId="urn:microsoft.com/office/officeart/2008/layout/NameandTitleOrganizationalChart"/>
    <dgm:cxn modelId="{4AD91E8B-9F04-4256-B0A2-0DDC4DF8B0EB}" type="presParOf" srcId="{62B29765-05BB-445E-A496-8D8637BDA8C5}" destId="{86E913C7-C07E-4052-8BC5-466E8D1AD8D8}" srcOrd="2" destOrd="0" presId="urn:microsoft.com/office/officeart/2008/layout/NameandTitleOrganizationalChart"/>
    <dgm:cxn modelId="{C1E79457-560D-4429-9D1E-AA4B4BDD856F}" type="presParOf" srcId="{7339C52B-48B2-41D9-961E-7FD0214E7C2D}" destId="{9E5486F7-C142-45A7-AE3D-D13FA4AAE9C9}" srcOrd="8" destOrd="0" presId="urn:microsoft.com/office/officeart/2008/layout/NameandTitleOrganizationalChart"/>
    <dgm:cxn modelId="{30FD5F0A-ED70-4910-B88A-AF1C4EB621BB}" type="presParOf" srcId="{7339C52B-48B2-41D9-961E-7FD0214E7C2D}" destId="{1820688F-A9A7-4FFB-A95F-A544A97C4FDC}" srcOrd="9" destOrd="0" presId="urn:microsoft.com/office/officeart/2008/layout/NameandTitleOrganizationalChart"/>
    <dgm:cxn modelId="{A85C2540-ADAF-4A7D-8C0C-C6C0F0BDC9D3}" type="presParOf" srcId="{1820688F-A9A7-4FFB-A95F-A544A97C4FDC}" destId="{9F1AFF37-92A8-41EB-85A5-0F26CD5D3A9F}" srcOrd="0" destOrd="0" presId="urn:microsoft.com/office/officeart/2008/layout/NameandTitleOrganizationalChart"/>
    <dgm:cxn modelId="{BEC22775-25C4-4AE5-B125-105F48E31036}" type="presParOf" srcId="{9F1AFF37-92A8-41EB-85A5-0F26CD5D3A9F}" destId="{6EBB520D-A570-44AD-9BD5-E2ADC5FC06B6}" srcOrd="0" destOrd="0" presId="urn:microsoft.com/office/officeart/2008/layout/NameandTitleOrganizationalChart"/>
    <dgm:cxn modelId="{D62D003E-FA0E-47E4-8C28-C8FE6092AC29}" type="presParOf" srcId="{9F1AFF37-92A8-41EB-85A5-0F26CD5D3A9F}" destId="{1BE17F36-3ECA-44D9-B9BC-FBFC66AFA2DB}" srcOrd="1" destOrd="0" presId="urn:microsoft.com/office/officeart/2008/layout/NameandTitleOrganizationalChart"/>
    <dgm:cxn modelId="{1739740A-2EE6-4F0E-9C12-324BAF6956FC}" type="presParOf" srcId="{9F1AFF37-92A8-41EB-85A5-0F26CD5D3A9F}" destId="{0F14FEE1-F3D3-4592-BEAC-A954277C488C}" srcOrd="2" destOrd="0" presId="urn:microsoft.com/office/officeart/2008/layout/NameandTitleOrganizationalChart"/>
    <dgm:cxn modelId="{581F08F9-B0F0-4D05-B329-8A7050E49DCC}" type="presParOf" srcId="{1820688F-A9A7-4FFB-A95F-A544A97C4FDC}" destId="{55B9593B-FA4D-4D25-A5A3-51394C98C7B7}" srcOrd="1" destOrd="0" presId="urn:microsoft.com/office/officeart/2008/layout/NameandTitleOrganizationalChart"/>
    <dgm:cxn modelId="{118D13E9-F183-4984-B3DA-EA051DB4E5DE}" type="presParOf" srcId="{1820688F-A9A7-4FFB-A95F-A544A97C4FDC}" destId="{FE5EC8D2-107D-4307-AA8E-4575CA6E42F4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D532333-EE15-483E-9CCF-B82C6EB7BDB7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EB6E5A4-7131-45B0-A5FF-FEE44E533761}">
      <dgm:prSet phldrT="[Текст]" custT="1"/>
      <dgm:spPr/>
      <dgm:t>
        <a:bodyPr/>
        <a:lstStyle/>
        <a:p>
          <a:pPr algn="ctr"/>
          <a:r>
            <a:rPr lang="ru-RU" sz="2400" dirty="0" smtClean="0"/>
            <a:t>Вы избавляетесь от хлопот, связанных с поиском уборщиц, контролем над их работой, снабжением инвентарем и химическими средствами</a:t>
          </a:r>
          <a:endParaRPr lang="ru-RU" sz="2400" dirty="0"/>
        </a:p>
      </dgm:t>
    </dgm:pt>
    <dgm:pt modelId="{2438F4D6-E831-4C30-9D78-630FE2015349}" type="parTrans" cxnId="{602B134F-7CDB-4243-9E75-8ADF37D2F15F}">
      <dgm:prSet/>
      <dgm:spPr/>
      <dgm:t>
        <a:bodyPr/>
        <a:lstStyle/>
        <a:p>
          <a:endParaRPr lang="ru-RU"/>
        </a:p>
      </dgm:t>
    </dgm:pt>
    <dgm:pt modelId="{14251903-BC9F-4ACB-8034-D9393A0C7EDE}" type="sibTrans" cxnId="{602B134F-7CDB-4243-9E75-8ADF37D2F15F}">
      <dgm:prSet/>
      <dgm:spPr/>
      <dgm:t>
        <a:bodyPr/>
        <a:lstStyle/>
        <a:p>
          <a:endParaRPr lang="ru-RU"/>
        </a:p>
      </dgm:t>
    </dgm:pt>
    <dgm:pt modelId="{0C56BC34-EDD6-40C8-87DC-F88BBAB2F002}">
      <dgm:prSet phldrT="[Текст]"/>
      <dgm:spPr/>
      <dgm:t>
        <a:bodyPr/>
        <a:lstStyle/>
        <a:p>
          <a:pPr algn="ctr"/>
          <a:r>
            <a:rPr lang="ru-RU" dirty="0" smtClean="0"/>
            <a:t>Благодаря правильному подбору химических средств и аксессуаров, значительно увеличивается срок службы различных поверхностей, сокращается периодичность капитальных ремонтов помещений</a:t>
          </a:r>
          <a:endParaRPr lang="ru-RU" dirty="0"/>
        </a:p>
      </dgm:t>
    </dgm:pt>
    <dgm:pt modelId="{A6921245-349D-46FE-84C0-45BA4984B3F9}" type="parTrans" cxnId="{3A110135-222A-4918-B7ED-E90B4D700B5D}">
      <dgm:prSet/>
      <dgm:spPr/>
      <dgm:t>
        <a:bodyPr/>
        <a:lstStyle/>
        <a:p>
          <a:endParaRPr lang="ru-RU"/>
        </a:p>
      </dgm:t>
    </dgm:pt>
    <dgm:pt modelId="{05A244C0-75A5-4DC4-B66B-373DC50A40D3}" type="sibTrans" cxnId="{3A110135-222A-4918-B7ED-E90B4D700B5D}">
      <dgm:prSet/>
      <dgm:spPr/>
      <dgm:t>
        <a:bodyPr/>
        <a:lstStyle/>
        <a:p>
          <a:endParaRPr lang="ru-RU"/>
        </a:p>
      </dgm:t>
    </dgm:pt>
    <dgm:pt modelId="{85A2A98D-B3AF-4204-B70C-B8AAE49A95C5}">
      <dgm:prSet phldrT="[Текст]"/>
      <dgm:spPr/>
      <dgm:t>
        <a:bodyPr/>
        <a:lstStyle/>
        <a:p>
          <a:pPr algn="ctr"/>
          <a:r>
            <a:rPr lang="ru-RU" dirty="0" smtClean="0"/>
            <a:t>Расходы на услуги </a:t>
          </a:r>
          <a:r>
            <a:rPr lang="ru-RU" dirty="0" err="1" smtClean="0"/>
            <a:t>клининговой</a:t>
          </a:r>
          <a:r>
            <a:rPr lang="ru-RU" dirty="0" smtClean="0"/>
            <a:t> компании вычитаются из налогооблагаемой прибыли, а при содержании собственного штата уборщиков Вам приходится платить налог на фонд заработной платы</a:t>
          </a:r>
          <a:endParaRPr lang="ru-RU" dirty="0"/>
        </a:p>
      </dgm:t>
    </dgm:pt>
    <dgm:pt modelId="{DC4E2346-3539-4DB4-9DE8-29C6ED43F05A}" type="parTrans" cxnId="{50DF4FAD-7F04-47D9-AA50-5AB8433B9BEE}">
      <dgm:prSet/>
      <dgm:spPr/>
      <dgm:t>
        <a:bodyPr/>
        <a:lstStyle/>
        <a:p>
          <a:endParaRPr lang="ru-RU"/>
        </a:p>
      </dgm:t>
    </dgm:pt>
    <dgm:pt modelId="{45796C03-5FEE-4984-8874-C5CF3BE5998B}" type="sibTrans" cxnId="{50DF4FAD-7F04-47D9-AA50-5AB8433B9BEE}">
      <dgm:prSet/>
      <dgm:spPr/>
      <dgm:t>
        <a:bodyPr/>
        <a:lstStyle/>
        <a:p>
          <a:endParaRPr lang="ru-RU"/>
        </a:p>
      </dgm:t>
    </dgm:pt>
    <dgm:pt modelId="{18F07699-5BFB-49F3-9BDB-486858B6437F}" type="pres">
      <dgm:prSet presAssocID="{4D532333-EE15-483E-9CCF-B82C6EB7BDB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AD1FE0F-0BFD-4E58-9B41-9AFB1D3043AD}" type="pres">
      <dgm:prSet presAssocID="{4D532333-EE15-483E-9CCF-B82C6EB7BDB7}" presName="Name1" presStyleCnt="0"/>
      <dgm:spPr/>
    </dgm:pt>
    <dgm:pt modelId="{1594858E-93C5-4D11-9F1B-0473397C2936}" type="pres">
      <dgm:prSet presAssocID="{4D532333-EE15-483E-9CCF-B82C6EB7BDB7}" presName="cycle" presStyleCnt="0"/>
      <dgm:spPr/>
    </dgm:pt>
    <dgm:pt modelId="{1650DA1B-0A1B-42E1-A60E-10434CD37A3B}" type="pres">
      <dgm:prSet presAssocID="{4D532333-EE15-483E-9CCF-B82C6EB7BDB7}" presName="srcNode" presStyleLbl="node1" presStyleIdx="0" presStyleCnt="3"/>
      <dgm:spPr/>
    </dgm:pt>
    <dgm:pt modelId="{3AAF996C-54C3-4A6C-B7D3-5BED223B6DFF}" type="pres">
      <dgm:prSet presAssocID="{4D532333-EE15-483E-9CCF-B82C6EB7BDB7}" presName="conn" presStyleLbl="parChTrans1D2" presStyleIdx="0" presStyleCnt="1"/>
      <dgm:spPr/>
      <dgm:t>
        <a:bodyPr/>
        <a:lstStyle/>
        <a:p>
          <a:endParaRPr lang="ru-RU"/>
        </a:p>
      </dgm:t>
    </dgm:pt>
    <dgm:pt modelId="{38A62F63-F583-45D0-A7E1-4826BCFBF1EF}" type="pres">
      <dgm:prSet presAssocID="{4D532333-EE15-483E-9CCF-B82C6EB7BDB7}" presName="extraNode" presStyleLbl="node1" presStyleIdx="0" presStyleCnt="3"/>
      <dgm:spPr/>
    </dgm:pt>
    <dgm:pt modelId="{EB2C7195-72A8-471E-86F1-22DB655C0257}" type="pres">
      <dgm:prSet presAssocID="{4D532333-EE15-483E-9CCF-B82C6EB7BDB7}" presName="dstNode" presStyleLbl="node1" presStyleIdx="0" presStyleCnt="3"/>
      <dgm:spPr/>
    </dgm:pt>
    <dgm:pt modelId="{1704F4C1-C399-40B8-B470-3D8DC4527F43}" type="pres">
      <dgm:prSet presAssocID="{4EB6E5A4-7131-45B0-A5FF-FEE44E533761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29B766-34EC-4309-B439-D06DC88C75F1}" type="pres">
      <dgm:prSet presAssocID="{4EB6E5A4-7131-45B0-A5FF-FEE44E533761}" presName="accent_1" presStyleCnt="0"/>
      <dgm:spPr/>
    </dgm:pt>
    <dgm:pt modelId="{166EDEC6-52EE-4471-A05D-2A45FDC91447}" type="pres">
      <dgm:prSet presAssocID="{4EB6E5A4-7131-45B0-A5FF-FEE44E533761}" presName="accentRepeatNode" presStyleLbl="solidFgAcc1" presStyleIdx="0" presStyleCnt="3"/>
      <dgm:spPr/>
    </dgm:pt>
    <dgm:pt modelId="{F10083C2-173A-42E6-86CB-C3B0170F16D0}" type="pres">
      <dgm:prSet presAssocID="{0C56BC34-EDD6-40C8-87DC-F88BBAB2F002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6BA30D-DB26-41A1-B753-A48F49FFF58C}" type="pres">
      <dgm:prSet presAssocID="{0C56BC34-EDD6-40C8-87DC-F88BBAB2F002}" presName="accent_2" presStyleCnt="0"/>
      <dgm:spPr/>
    </dgm:pt>
    <dgm:pt modelId="{521499C5-D7B4-4DF3-B758-458CA5CCC411}" type="pres">
      <dgm:prSet presAssocID="{0C56BC34-EDD6-40C8-87DC-F88BBAB2F002}" presName="accentRepeatNode" presStyleLbl="solidFgAcc1" presStyleIdx="1" presStyleCnt="3"/>
      <dgm:spPr/>
    </dgm:pt>
    <dgm:pt modelId="{33BFCADA-1709-4DD0-83A4-077FB83DC869}" type="pres">
      <dgm:prSet presAssocID="{85A2A98D-B3AF-4204-B70C-B8AAE49A95C5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284BF1-25BD-4D29-BEBD-C7CCFEC6092B}" type="pres">
      <dgm:prSet presAssocID="{85A2A98D-B3AF-4204-B70C-B8AAE49A95C5}" presName="accent_3" presStyleCnt="0"/>
      <dgm:spPr/>
    </dgm:pt>
    <dgm:pt modelId="{17CBE70C-834D-48F2-B746-652B4AA0DF36}" type="pres">
      <dgm:prSet presAssocID="{85A2A98D-B3AF-4204-B70C-B8AAE49A95C5}" presName="accentRepeatNode" presStyleLbl="solidFgAcc1" presStyleIdx="2" presStyleCnt="3"/>
      <dgm:spPr/>
    </dgm:pt>
  </dgm:ptLst>
  <dgm:cxnLst>
    <dgm:cxn modelId="{3194C6E6-92D4-456B-AF66-4907F53E372C}" type="presOf" srcId="{14251903-BC9F-4ACB-8034-D9393A0C7EDE}" destId="{3AAF996C-54C3-4A6C-B7D3-5BED223B6DFF}" srcOrd="0" destOrd="0" presId="urn:microsoft.com/office/officeart/2008/layout/VerticalCurvedList"/>
    <dgm:cxn modelId="{BC18D746-A630-43C4-9CB9-14B8E15D3F50}" type="presOf" srcId="{85A2A98D-B3AF-4204-B70C-B8AAE49A95C5}" destId="{33BFCADA-1709-4DD0-83A4-077FB83DC869}" srcOrd="0" destOrd="0" presId="urn:microsoft.com/office/officeart/2008/layout/VerticalCurvedList"/>
    <dgm:cxn modelId="{7659F869-68DD-4105-889F-012B875C330E}" type="presOf" srcId="{4EB6E5A4-7131-45B0-A5FF-FEE44E533761}" destId="{1704F4C1-C399-40B8-B470-3D8DC4527F43}" srcOrd="0" destOrd="0" presId="urn:microsoft.com/office/officeart/2008/layout/VerticalCurvedList"/>
    <dgm:cxn modelId="{4F282578-64DE-43A5-85C0-C4157E0F18EA}" type="presOf" srcId="{0C56BC34-EDD6-40C8-87DC-F88BBAB2F002}" destId="{F10083C2-173A-42E6-86CB-C3B0170F16D0}" srcOrd="0" destOrd="0" presId="urn:microsoft.com/office/officeart/2008/layout/VerticalCurvedList"/>
    <dgm:cxn modelId="{50DF4FAD-7F04-47D9-AA50-5AB8433B9BEE}" srcId="{4D532333-EE15-483E-9CCF-B82C6EB7BDB7}" destId="{85A2A98D-B3AF-4204-B70C-B8AAE49A95C5}" srcOrd="2" destOrd="0" parTransId="{DC4E2346-3539-4DB4-9DE8-29C6ED43F05A}" sibTransId="{45796C03-5FEE-4984-8874-C5CF3BE5998B}"/>
    <dgm:cxn modelId="{3A110135-222A-4918-B7ED-E90B4D700B5D}" srcId="{4D532333-EE15-483E-9CCF-B82C6EB7BDB7}" destId="{0C56BC34-EDD6-40C8-87DC-F88BBAB2F002}" srcOrd="1" destOrd="0" parTransId="{A6921245-349D-46FE-84C0-45BA4984B3F9}" sibTransId="{05A244C0-75A5-4DC4-B66B-373DC50A40D3}"/>
    <dgm:cxn modelId="{602B134F-7CDB-4243-9E75-8ADF37D2F15F}" srcId="{4D532333-EE15-483E-9CCF-B82C6EB7BDB7}" destId="{4EB6E5A4-7131-45B0-A5FF-FEE44E533761}" srcOrd="0" destOrd="0" parTransId="{2438F4D6-E831-4C30-9D78-630FE2015349}" sibTransId="{14251903-BC9F-4ACB-8034-D9393A0C7EDE}"/>
    <dgm:cxn modelId="{8C6E80ED-EAE9-46F6-925C-3F030A8BACB5}" type="presOf" srcId="{4D532333-EE15-483E-9CCF-B82C6EB7BDB7}" destId="{18F07699-5BFB-49F3-9BDB-486858B6437F}" srcOrd="0" destOrd="0" presId="urn:microsoft.com/office/officeart/2008/layout/VerticalCurvedList"/>
    <dgm:cxn modelId="{470200E6-0902-4C19-8F53-46688AD666D4}" type="presParOf" srcId="{18F07699-5BFB-49F3-9BDB-486858B6437F}" destId="{7AD1FE0F-0BFD-4E58-9B41-9AFB1D3043AD}" srcOrd="0" destOrd="0" presId="urn:microsoft.com/office/officeart/2008/layout/VerticalCurvedList"/>
    <dgm:cxn modelId="{6DD455C1-3DF8-41A0-899D-93E60960782B}" type="presParOf" srcId="{7AD1FE0F-0BFD-4E58-9B41-9AFB1D3043AD}" destId="{1594858E-93C5-4D11-9F1B-0473397C2936}" srcOrd="0" destOrd="0" presId="urn:microsoft.com/office/officeart/2008/layout/VerticalCurvedList"/>
    <dgm:cxn modelId="{BE9CC453-561A-4995-8928-B172FC17DE7D}" type="presParOf" srcId="{1594858E-93C5-4D11-9F1B-0473397C2936}" destId="{1650DA1B-0A1B-42E1-A60E-10434CD37A3B}" srcOrd="0" destOrd="0" presId="urn:microsoft.com/office/officeart/2008/layout/VerticalCurvedList"/>
    <dgm:cxn modelId="{AC4B33C8-ED8A-489F-90DA-77F817251DF9}" type="presParOf" srcId="{1594858E-93C5-4D11-9F1B-0473397C2936}" destId="{3AAF996C-54C3-4A6C-B7D3-5BED223B6DFF}" srcOrd="1" destOrd="0" presId="urn:microsoft.com/office/officeart/2008/layout/VerticalCurvedList"/>
    <dgm:cxn modelId="{62DBBCFA-2847-4A98-8EDD-BBA62303A6B2}" type="presParOf" srcId="{1594858E-93C5-4D11-9F1B-0473397C2936}" destId="{38A62F63-F583-45D0-A7E1-4826BCFBF1EF}" srcOrd="2" destOrd="0" presId="urn:microsoft.com/office/officeart/2008/layout/VerticalCurvedList"/>
    <dgm:cxn modelId="{183503F4-9530-4D05-A309-473E4AB114D3}" type="presParOf" srcId="{1594858E-93C5-4D11-9F1B-0473397C2936}" destId="{EB2C7195-72A8-471E-86F1-22DB655C0257}" srcOrd="3" destOrd="0" presId="urn:microsoft.com/office/officeart/2008/layout/VerticalCurvedList"/>
    <dgm:cxn modelId="{82FFCEC0-A890-4325-8807-86907D6AC83F}" type="presParOf" srcId="{7AD1FE0F-0BFD-4E58-9B41-9AFB1D3043AD}" destId="{1704F4C1-C399-40B8-B470-3D8DC4527F43}" srcOrd="1" destOrd="0" presId="urn:microsoft.com/office/officeart/2008/layout/VerticalCurvedList"/>
    <dgm:cxn modelId="{88636609-19E1-41BD-B11A-C21560506924}" type="presParOf" srcId="{7AD1FE0F-0BFD-4E58-9B41-9AFB1D3043AD}" destId="{8729B766-34EC-4309-B439-D06DC88C75F1}" srcOrd="2" destOrd="0" presId="urn:microsoft.com/office/officeart/2008/layout/VerticalCurvedList"/>
    <dgm:cxn modelId="{761156E6-51CF-40B1-ABF2-88A84AEACF5B}" type="presParOf" srcId="{8729B766-34EC-4309-B439-D06DC88C75F1}" destId="{166EDEC6-52EE-4471-A05D-2A45FDC91447}" srcOrd="0" destOrd="0" presId="urn:microsoft.com/office/officeart/2008/layout/VerticalCurvedList"/>
    <dgm:cxn modelId="{323155CE-F2ED-49B6-8DB2-CE6FE2B084D8}" type="presParOf" srcId="{7AD1FE0F-0BFD-4E58-9B41-9AFB1D3043AD}" destId="{F10083C2-173A-42E6-86CB-C3B0170F16D0}" srcOrd="3" destOrd="0" presId="urn:microsoft.com/office/officeart/2008/layout/VerticalCurvedList"/>
    <dgm:cxn modelId="{2AE55296-5169-4D2F-9B67-749C0A7436B1}" type="presParOf" srcId="{7AD1FE0F-0BFD-4E58-9B41-9AFB1D3043AD}" destId="{FE6BA30D-DB26-41A1-B753-A48F49FFF58C}" srcOrd="4" destOrd="0" presId="urn:microsoft.com/office/officeart/2008/layout/VerticalCurvedList"/>
    <dgm:cxn modelId="{262C52A7-87F0-4D2C-9459-17CBCE9817B3}" type="presParOf" srcId="{FE6BA30D-DB26-41A1-B753-A48F49FFF58C}" destId="{521499C5-D7B4-4DF3-B758-458CA5CCC411}" srcOrd="0" destOrd="0" presId="urn:microsoft.com/office/officeart/2008/layout/VerticalCurvedList"/>
    <dgm:cxn modelId="{43360013-2460-4F23-8FCB-DB0A63EEC43D}" type="presParOf" srcId="{7AD1FE0F-0BFD-4E58-9B41-9AFB1D3043AD}" destId="{33BFCADA-1709-4DD0-83A4-077FB83DC869}" srcOrd="5" destOrd="0" presId="urn:microsoft.com/office/officeart/2008/layout/VerticalCurvedList"/>
    <dgm:cxn modelId="{93E40713-93F3-4750-89B8-3600311CBF7A}" type="presParOf" srcId="{7AD1FE0F-0BFD-4E58-9B41-9AFB1D3043AD}" destId="{D0284BF1-25BD-4D29-BEBD-C7CCFEC6092B}" srcOrd="6" destOrd="0" presId="urn:microsoft.com/office/officeart/2008/layout/VerticalCurvedList"/>
    <dgm:cxn modelId="{D2A2FE0D-153D-4D3D-A18C-918971FB499E}" type="presParOf" srcId="{D0284BF1-25BD-4D29-BEBD-C7CCFEC6092B}" destId="{17CBE70C-834D-48F2-B746-652B4AA0DF3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4B7743-1FD4-450B-8B15-B53ADCEA9144}" type="doc">
      <dgm:prSet loTypeId="urn:microsoft.com/office/officeart/2005/8/layout/vList5" loCatId="list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7EC8A80-70F6-4120-BCA3-CB410D1B1327}">
      <dgm:prSet phldrT="[Текст]"/>
      <dgm:spPr/>
      <dgm:t>
        <a:bodyPr/>
        <a:lstStyle/>
        <a:p>
          <a:r>
            <a:rPr lang="ru-RU" dirty="0" smtClean="0"/>
            <a:t>Уборка квартир</a:t>
          </a:r>
          <a:endParaRPr lang="ru-RU" dirty="0"/>
        </a:p>
      </dgm:t>
    </dgm:pt>
    <dgm:pt modelId="{D3ABA404-555B-42C5-9928-B8B021BA8D21}" type="parTrans" cxnId="{FC51F9D0-C6E4-4C6B-921A-171947AB058C}">
      <dgm:prSet/>
      <dgm:spPr/>
      <dgm:t>
        <a:bodyPr/>
        <a:lstStyle/>
        <a:p>
          <a:endParaRPr lang="ru-RU"/>
        </a:p>
      </dgm:t>
    </dgm:pt>
    <dgm:pt modelId="{832A7E65-1510-4725-9751-709E9A406CB2}" type="sibTrans" cxnId="{FC51F9D0-C6E4-4C6B-921A-171947AB058C}">
      <dgm:prSet/>
      <dgm:spPr/>
      <dgm:t>
        <a:bodyPr/>
        <a:lstStyle/>
        <a:p>
          <a:endParaRPr lang="ru-RU"/>
        </a:p>
      </dgm:t>
    </dgm:pt>
    <dgm:pt modelId="{33FE74C6-0850-45C2-BCA6-99541BE156D5}">
      <dgm:prSet phldrT="[Текст]"/>
      <dgm:spPr/>
      <dgm:t>
        <a:bodyPr/>
        <a:lstStyle/>
        <a:p>
          <a:r>
            <a:rPr lang="ru-RU" dirty="0" smtClean="0"/>
            <a:t>Уборка офисов</a:t>
          </a:r>
          <a:endParaRPr lang="ru-RU" dirty="0"/>
        </a:p>
      </dgm:t>
    </dgm:pt>
    <dgm:pt modelId="{4F8E45FD-3D3A-4C96-9CC8-70DCF0B36D7A}" type="parTrans" cxnId="{B69D630F-669C-42AC-9FFD-21E131CD6F78}">
      <dgm:prSet/>
      <dgm:spPr/>
      <dgm:t>
        <a:bodyPr/>
        <a:lstStyle/>
        <a:p>
          <a:endParaRPr lang="ru-RU"/>
        </a:p>
      </dgm:t>
    </dgm:pt>
    <dgm:pt modelId="{1CD94F15-BA92-4B24-8F8D-747AF8FE9D0A}" type="sibTrans" cxnId="{B69D630F-669C-42AC-9FFD-21E131CD6F78}">
      <dgm:prSet/>
      <dgm:spPr/>
      <dgm:t>
        <a:bodyPr/>
        <a:lstStyle/>
        <a:p>
          <a:endParaRPr lang="ru-RU"/>
        </a:p>
      </dgm:t>
    </dgm:pt>
    <dgm:pt modelId="{2B9393D1-333A-43F0-B06A-062F2F0788B0}">
      <dgm:prSet phldrT="[Текст]"/>
      <dgm:spPr/>
      <dgm:t>
        <a:bodyPr/>
        <a:lstStyle/>
        <a:p>
          <a:r>
            <a:rPr lang="ru-RU" dirty="0" smtClean="0"/>
            <a:t>Уборка коттеджей</a:t>
          </a:r>
          <a:endParaRPr lang="ru-RU" dirty="0"/>
        </a:p>
      </dgm:t>
    </dgm:pt>
    <dgm:pt modelId="{4CD0A41B-F69B-44DD-AAE4-CE4AAA5C54E5}" type="parTrans" cxnId="{1677A21A-E735-436B-B3DD-82EA396B44AE}">
      <dgm:prSet/>
      <dgm:spPr/>
      <dgm:t>
        <a:bodyPr/>
        <a:lstStyle/>
        <a:p>
          <a:endParaRPr lang="ru-RU"/>
        </a:p>
      </dgm:t>
    </dgm:pt>
    <dgm:pt modelId="{3836C5BE-9C27-4A39-BE43-A719E61D3123}" type="sibTrans" cxnId="{1677A21A-E735-436B-B3DD-82EA396B44AE}">
      <dgm:prSet/>
      <dgm:spPr/>
      <dgm:t>
        <a:bodyPr/>
        <a:lstStyle/>
        <a:p>
          <a:endParaRPr lang="ru-RU"/>
        </a:p>
      </dgm:t>
    </dgm:pt>
    <dgm:pt modelId="{FE85A91E-C86D-43FE-BB34-FC15B6A667E1}">
      <dgm:prSet/>
      <dgm:spPr/>
      <dgm:t>
        <a:bodyPr/>
        <a:lstStyle/>
        <a:p>
          <a:r>
            <a:rPr lang="ru-RU" dirty="0" smtClean="0"/>
            <a:t>Уборка помещений</a:t>
          </a:r>
          <a:endParaRPr lang="ru-RU" dirty="0"/>
        </a:p>
      </dgm:t>
    </dgm:pt>
    <dgm:pt modelId="{6C88EC84-5DCA-4445-B6E2-651245E633E9}" type="parTrans" cxnId="{5F8E6F5A-782B-4684-B845-31CC2278C44E}">
      <dgm:prSet/>
      <dgm:spPr/>
      <dgm:t>
        <a:bodyPr/>
        <a:lstStyle/>
        <a:p>
          <a:endParaRPr lang="ru-RU"/>
        </a:p>
      </dgm:t>
    </dgm:pt>
    <dgm:pt modelId="{4CFC14C8-FDF3-4612-BCC2-2AC3824069EE}" type="sibTrans" cxnId="{5F8E6F5A-782B-4684-B845-31CC2278C44E}">
      <dgm:prSet/>
      <dgm:spPr/>
      <dgm:t>
        <a:bodyPr/>
        <a:lstStyle/>
        <a:p>
          <a:endParaRPr lang="ru-RU"/>
        </a:p>
      </dgm:t>
    </dgm:pt>
    <dgm:pt modelId="{A16998C9-BBEF-448B-877E-322337DCA4C3}">
      <dgm:prSet/>
      <dgm:spPr/>
      <dgm:t>
        <a:bodyPr/>
        <a:lstStyle/>
        <a:p>
          <a:r>
            <a:rPr lang="ru-RU" dirty="0" smtClean="0"/>
            <a:t>Мойка окон и витрин</a:t>
          </a:r>
        </a:p>
      </dgm:t>
    </dgm:pt>
    <dgm:pt modelId="{1F7BC002-7A2C-4457-BC67-7951FC1FB8A9}" type="parTrans" cxnId="{E0F81040-BF68-4329-8201-D0FE9F296C49}">
      <dgm:prSet/>
      <dgm:spPr/>
      <dgm:t>
        <a:bodyPr/>
        <a:lstStyle/>
        <a:p>
          <a:endParaRPr lang="ru-RU"/>
        </a:p>
      </dgm:t>
    </dgm:pt>
    <dgm:pt modelId="{79C7345B-AF63-43B7-A7D1-B2F6677AF60A}" type="sibTrans" cxnId="{E0F81040-BF68-4329-8201-D0FE9F296C49}">
      <dgm:prSet/>
      <dgm:spPr/>
      <dgm:t>
        <a:bodyPr/>
        <a:lstStyle/>
        <a:p>
          <a:endParaRPr lang="ru-RU"/>
        </a:p>
      </dgm:t>
    </dgm:pt>
    <dgm:pt modelId="{0EC4E583-CEFA-4E99-870C-D01E2EEEA029}">
      <dgm:prSet/>
      <dgm:spPr/>
      <dgm:t>
        <a:bodyPr/>
        <a:lstStyle/>
        <a:p>
          <a:r>
            <a:rPr lang="ru-RU" dirty="0" smtClean="0"/>
            <a:t>Уборка после пожара</a:t>
          </a:r>
          <a:endParaRPr lang="ru-RU" dirty="0"/>
        </a:p>
      </dgm:t>
    </dgm:pt>
    <dgm:pt modelId="{01386CFC-8718-4D66-A17C-796A7F9D5CD3}" type="parTrans" cxnId="{13C121D5-F9F5-4E7D-885A-47B562208E52}">
      <dgm:prSet/>
      <dgm:spPr/>
      <dgm:t>
        <a:bodyPr/>
        <a:lstStyle/>
        <a:p>
          <a:endParaRPr lang="ru-RU"/>
        </a:p>
      </dgm:t>
    </dgm:pt>
    <dgm:pt modelId="{39D45D66-EF8D-4221-B667-65977F1CD87E}" type="sibTrans" cxnId="{13C121D5-F9F5-4E7D-885A-47B562208E52}">
      <dgm:prSet/>
      <dgm:spPr/>
      <dgm:t>
        <a:bodyPr/>
        <a:lstStyle/>
        <a:p>
          <a:endParaRPr lang="ru-RU"/>
        </a:p>
      </dgm:t>
    </dgm:pt>
    <dgm:pt modelId="{57ADC70B-4983-4A86-878A-A8559C2557AD}">
      <dgm:prSet/>
      <dgm:spPr/>
      <dgm:t>
        <a:bodyPr/>
        <a:lstStyle/>
        <a:p>
          <a:r>
            <a:rPr lang="ru-RU" dirty="0" smtClean="0"/>
            <a:t>Экспресс уборка</a:t>
          </a:r>
          <a:endParaRPr lang="ru-RU" dirty="0"/>
        </a:p>
      </dgm:t>
    </dgm:pt>
    <dgm:pt modelId="{7AF1ECF7-87F7-40AF-83F0-C0FEFD6FE853}" type="parTrans" cxnId="{53335B6E-1C3F-458B-87BE-0CDD4CB738C1}">
      <dgm:prSet/>
      <dgm:spPr/>
      <dgm:t>
        <a:bodyPr/>
        <a:lstStyle/>
        <a:p>
          <a:endParaRPr lang="ru-RU"/>
        </a:p>
      </dgm:t>
    </dgm:pt>
    <dgm:pt modelId="{5EC8F189-EE95-4351-B18D-8063A1F9D820}" type="sibTrans" cxnId="{53335B6E-1C3F-458B-87BE-0CDD4CB738C1}">
      <dgm:prSet/>
      <dgm:spPr/>
      <dgm:t>
        <a:bodyPr/>
        <a:lstStyle/>
        <a:p>
          <a:endParaRPr lang="ru-RU"/>
        </a:p>
      </dgm:t>
    </dgm:pt>
    <dgm:pt modelId="{8948AD5B-351C-43E5-B60D-F61212E71311}">
      <dgm:prSet/>
      <dgm:spPr/>
      <dgm:t>
        <a:bodyPr/>
        <a:lstStyle/>
        <a:p>
          <a:r>
            <a:rPr lang="ru-RU" dirty="0" smtClean="0"/>
            <a:t>Химчистка мебели</a:t>
          </a:r>
          <a:endParaRPr lang="ru-RU" dirty="0"/>
        </a:p>
      </dgm:t>
    </dgm:pt>
    <dgm:pt modelId="{02F435D9-E332-4781-81B7-FCE5C4283A4A}" type="parTrans" cxnId="{FA0D1386-AA8C-4F7A-A642-78D1E598182D}">
      <dgm:prSet/>
      <dgm:spPr/>
      <dgm:t>
        <a:bodyPr/>
        <a:lstStyle/>
        <a:p>
          <a:endParaRPr lang="ru-RU"/>
        </a:p>
      </dgm:t>
    </dgm:pt>
    <dgm:pt modelId="{6A2C6AC2-296D-45DB-9C75-66CD57CCD4F7}" type="sibTrans" cxnId="{FA0D1386-AA8C-4F7A-A642-78D1E598182D}">
      <dgm:prSet/>
      <dgm:spPr/>
      <dgm:t>
        <a:bodyPr/>
        <a:lstStyle/>
        <a:p>
          <a:endParaRPr lang="ru-RU"/>
        </a:p>
      </dgm:t>
    </dgm:pt>
    <dgm:pt modelId="{87F98A25-81E8-4831-8366-FF19A4AFF5D4}">
      <dgm:prSet/>
      <dgm:spPr/>
      <dgm:t>
        <a:bodyPr/>
        <a:lstStyle/>
        <a:p>
          <a:r>
            <a:rPr lang="ru-RU" dirty="0" smtClean="0"/>
            <a:t>Химчистка ковров</a:t>
          </a:r>
        </a:p>
      </dgm:t>
    </dgm:pt>
    <dgm:pt modelId="{C0A1C76B-E04B-4E84-BCEA-9A9BDD3B200A}" type="parTrans" cxnId="{1C53177F-2B0B-4863-B624-30DAAEE2FB99}">
      <dgm:prSet/>
      <dgm:spPr/>
      <dgm:t>
        <a:bodyPr/>
        <a:lstStyle/>
        <a:p>
          <a:endParaRPr lang="ru-RU"/>
        </a:p>
      </dgm:t>
    </dgm:pt>
    <dgm:pt modelId="{9F82193D-AAEB-4983-B0DF-EBCB3A72B8B4}" type="sibTrans" cxnId="{1C53177F-2B0B-4863-B624-30DAAEE2FB99}">
      <dgm:prSet/>
      <dgm:spPr/>
      <dgm:t>
        <a:bodyPr/>
        <a:lstStyle/>
        <a:p>
          <a:endParaRPr lang="ru-RU"/>
        </a:p>
      </dgm:t>
    </dgm:pt>
    <dgm:pt modelId="{EAF3FC50-4BA1-4CB7-B5D3-27B7EA696579}">
      <dgm:prSet/>
      <dgm:spPr/>
      <dgm:t>
        <a:bodyPr/>
        <a:lstStyle/>
        <a:p>
          <a:r>
            <a:rPr lang="ru-RU" dirty="0" smtClean="0"/>
            <a:t>Чистка жалюзи</a:t>
          </a:r>
        </a:p>
      </dgm:t>
    </dgm:pt>
    <dgm:pt modelId="{A0A85A3A-6715-4B6F-9BC6-91D56B3BA49E}" type="parTrans" cxnId="{FE987F77-22DA-4083-B141-E4EC4A79132B}">
      <dgm:prSet/>
      <dgm:spPr/>
      <dgm:t>
        <a:bodyPr/>
        <a:lstStyle/>
        <a:p>
          <a:endParaRPr lang="ru-RU"/>
        </a:p>
      </dgm:t>
    </dgm:pt>
    <dgm:pt modelId="{602FF9A4-5E81-4C33-95F6-09D029B779D3}" type="sibTrans" cxnId="{FE987F77-22DA-4083-B141-E4EC4A79132B}">
      <dgm:prSet/>
      <dgm:spPr/>
      <dgm:t>
        <a:bodyPr/>
        <a:lstStyle/>
        <a:p>
          <a:endParaRPr lang="ru-RU"/>
        </a:p>
      </dgm:t>
    </dgm:pt>
    <dgm:pt modelId="{47A4772D-D4E7-4189-8FA0-34F01DC9185F}">
      <dgm:prSet/>
      <dgm:spPr/>
      <dgm:t>
        <a:bodyPr/>
        <a:lstStyle/>
        <a:p>
          <a:r>
            <a:rPr lang="ru-RU" dirty="0" smtClean="0"/>
            <a:t>Полимерное покрытие пола</a:t>
          </a:r>
          <a:endParaRPr lang="ru-RU" dirty="0"/>
        </a:p>
      </dgm:t>
    </dgm:pt>
    <dgm:pt modelId="{3FA5BBF7-75DF-4A8A-9D07-1350DDF50C42}" type="parTrans" cxnId="{5859170C-2382-426E-A640-150369521846}">
      <dgm:prSet/>
      <dgm:spPr/>
      <dgm:t>
        <a:bodyPr/>
        <a:lstStyle/>
        <a:p>
          <a:endParaRPr lang="ru-RU"/>
        </a:p>
      </dgm:t>
    </dgm:pt>
    <dgm:pt modelId="{D786A03D-4F22-492F-8F24-14FA1E238D34}" type="sibTrans" cxnId="{5859170C-2382-426E-A640-150369521846}">
      <dgm:prSet/>
      <dgm:spPr/>
      <dgm:t>
        <a:bodyPr/>
        <a:lstStyle/>
        <a:p>
          <a:endParaRPr lang="ru-RU"/>
        </a:p>
      </dgm:t>
    </dgm:pt>
    <dgm:pt modelId="{EAABA0D4-75E3-4567-BF88-86D2EB1A7EAF}">
      <dgm:prSet/>
      <dgm:spPr/>
      <dgm:t>
        <a:bodyPr/>
        <a:lstStyle/>
        <a:p>
          <a:r>
            <a:rPr lang="ru-RU" dirty="0" smtClean="0"/>
            <a:t>Уборка прилегающих территорий</a:t>
          </a:r>
        </a:p>
      </dgm:t>
    </dgm:pt>
    <dgm:pt modelId="{8DB590FE-4436-4B6C-97EF-FC7288A11848}" type="parTrans" cxnId="{EDAFC34C-70E3-45F2-AF98-59F95F3DEEC5}">
      <dgm:prSet/>
      <dgm:spPr/>
      <dgm:t>
        <a:bodyPr/>
        <a:lstStyle/>
        <a:p>
          <a:endParaRPr lang="ru-RU"/>
        </a:p>
      </dgm:t>
    </dgm:pt>
    <dgm:pt modelId="{129EB981-B01C-4CCF-AC5D-BB8AFB867CA9}" type="sibTrans" cxnId="{EDAFC34C-70E3-45F2-AF98-59F95F3DEEC5}">
      <dgm:prSet/>
      <dgm:spPr/>
      <dgm:t>
        <a:bodyPr/>
        <a:lstStyle/>
        <a:p>
          <a:endParaRPr lang="ru-RU"/>
        </a:p>
      </dgm:t>
    </dgm:pt>
    <dgm:pt modelId="{514F7637-E428-443E-A4BF-B86678ED354C}">
      <dgm:prSet/>
      <dgm:spPr/>
      <dgm:t>
        <a:bodyPr/>
        <a:lstStyle/>
        <a:p>
          <a:r>
            <a:rPr lang="ru-RU" dirty="0" smtClean="0"/>
            <a:t>Экспресс уборка</a:t>
          </a:r>
          <a:endParaRPr lang="ru-RU" dirty="0"/>
        </a:p>
      </dgm:t>
    </dgm:pt>
    <dgm:pt modelId="{5966EF61-9195-4000-A712-7DE625E90F8F}" type="parTrans" cxnId="{A307C16C-762D-409F-B129-AD4B5E26A9C0}">
      <dgm:prSet/>
      <dgm:spPr/>
      <dgm:t>
        <a:bodyPr/>
        <a:lstStyle/>
        <a:p>
          <a:endParaRPr lang="ru-RU"/>
        </a:p>
      </dgm:t>
    </dgm:pt>
    <dgm:pt modelId="{AE413401-AB8C-408E-AD6C-AAF2F3101DDE}" type="sibTrans" cxnId="{A307C16C-762D-409F-B129-AD4B5E26A9C0}">
      <dgm:prSet/>
      <dgm:spPr/>
      <dgm:t>
        <a:bodyPr/>
        <a:lstStyle/>
        <a:p>
          <a:endParaRPr lang="ru-RU"/>
        </a:p>
      </dgm:t>
    </dgm:pt>
    <dgm:pt modelId="{1FD13E85-2DC2-44BA-A568-9E0AC5B68C54}">
      <dgm:prSet/>
      <dgm:spPr/>
      <dgm:t>
        <a:bodyPr/>
        <a:lstStyle/>
        <a:p>
          <a:r>
            <a:rPr lang="ru-RU" dirty="0" smtClean="0"/>
            <a:t>Уход</a:t>
          </a:r>
          <a:r>
            <a:rPr lang="ru-RU" baseline="0" dirty="0" smtClean="0"/>
            <a:t> за растениями</a:t>
          </a:r>
          <a:endParaRPr lang="ru-RU" dirty="0"/>
        </a:p>
      </dgm:t>
    </dgm:pt>
    <dgm:pt modelId="{8D924142-99B7-4188-8EFF-16863019914A}" type="parTrans" cxnId="{1E6033D1-11DA-46ED-8852-EA513314BE30}">
      <dgm:prSet/>
      <dgm:spPr/>
      <dgm:t>
        <a:bodyPr/>
        <a:lstStyle/>
        <a:p>
          <a:endParaRPr lang="ru-RU"/>
        </a:p>
      </dgm:t>
    </dgm:pt>
    <dgm:pt modelId="{30E82EE4-5B77-4719-B429-24F643310181}" type="sibTrans" cxnId="{1E6033D1-11DA-46ED-8852-EA513314BE30}">
      <dgm:prSet/>
      <dgm:spPr/>
      <dgm:t>
        <a:bodyPr/>
        <a:lstStyle/>
        <a:p>
          <a:endParaRPr lang="ru-RU"/>
        </a:p>
      </dgm:t>
    </dgm:pt>
    <dgm:pt modelId="{96578A61-0D97-4DED-BBED-CCD020DEBAAA}">
      <dgm:prSet/>
      <dgm:spPr/>
      <dgm:t>
        <a:bodyPr/>
        <a:lstStyle/>
        <a:p>
          <a:r>
            <a:rPr lang="ru-RU" dirty="0" smtClean="0"/>
            <a:t>Уборка транспорта</a:t>
          </a:r>
          <a:endParaRPr lang="ru-RU" dirty="0"/>
        </a:p>
      </dgm:t>
    </dgm:pt>
    <dgm:pt modelId="{54CF3A1F-1794-464F-9DFB-D5FF228A33F1}" type="parTrans" cxnId="{1E538D50-3131-4FB7-89D5-377F85FDE9F7}">
      <dgm:prSet/>
      <dgm:spPr/>
      <dgm:t>
        <a:bodyPr/>
        <a:lstStyle/>
        <a:p>
          <a:endParaRPr lang="ru-RU"/>
        </a:p>
      </dgm:t>
    </dgm:pt>
    <dgm:pt modelId="{8DA80005-5DF7-4FCA-801B-2BD2B37AD666}" type="sibTrans" cxnId="{1E538D50-3131-4FB7-89D5-377F85FDE9F7}">
      <dgm:prSet/>
      <dgm:spPr/>
      <dgm:t>
        <a:bodyPr/>
        <a:lstStyle/>
        <a:p>
          <a:endParaRPr lang="ru-RU"/>
        </a:p>
      </dgm:t>
    </dgm:pt>
    <dgm:pt modelId="{9B87ED32-42FA-4B85-BBAB-27C5BC48EB5F}" type="pres">
      <dgm:prSet presAssocID="{E34B7743-1FD4-450B-8B15-B53ADCEA914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147436-EDE9-45D2-92C1-7714FE7CA186}" type="pres">
      <dgm:prSet presAssocID="{F7EC8A80-70F6-4120-BCA3-CB410D1B1327}" presName="linNode" presStyleCnt="0"/>
      <dgm:spPr/>
    </dgm:pt>
    <dgm:pt modelId="{3F6AEBEE-FCFF-4431-8B82-9D06E54560B8}" type="pres">
      <dgm:prSet presAssocID="{F7EC8A80-70F6-4120-BCA3-CB410D1B1327}" presName="parentText" presStyleLbl="node1" presStyleIdx="0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8189E1-04DE-4B42-929D-398A686EC159}" type="pres">
      <dgm:prSet presAssocID="{832A7E65-1510-4725-9751-709E9A406CB2}" presName="sp" presStyleCnt="0"/>
      <dgm:spPr/>
    </dgm:pt>
    <dgm:pt modelId="{A54F0D5E-EE96-4618-A8EC-2301AC030AB1}" type="pres">
      <dgm:prSet presAssocID="{33FE74C6-0850-45C2-BCA6-99541BE156D5}" presName="linNode" presStyleCnt="0"/>
      <dgm:spPr/>
    </dgm:pt>
    <dgm:pt modelId="{6C9E29D1-676F-493B-B5E9-DCEC384B1157}" type="pres">
      <dgm:prSet presAssocID="{33FE74C6-0850-45C2-BCA6-99541BE156D5}" presName="parentText" presStyleLbl="node1" presStyleIdx="1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B3AB4A-3823-4C72-9F76-6782335CC42B}" type="pres">
      <dgm:prSet presAssocID="{1CD94F15-BA92-4B24-8F8D-747AF8FE9D0A}" presName="sp" presStyleCnt="0"/>
      <dgm:spPr/>
    </dgm:pt>
    <dgm:pt modelId="{10F265A0-089B-445B-99D2-70B8E5055973}" type="pres">
      <dgm:prSet presAssocID="{2B9393D1-333A-43F0-B06A-062F2F0788B0}" presName="linNode" presStyleCnt="0"/>
      <dgm:spPr/>
    </dgm:pt>
    <dgm:pt modelId="{F69C5813-4C29-43EC-9AA9-D8A4F5816D71}" type="pres">
      <dgm:prSet presAssocID="{2B9393D1-333A-43F0-B06A-062F2F0788B0}" presName="parentText" presStyleLbl="node1" presStyleIdx="2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8EE725-F97B-4AD5-8993-1CB1A441E736}" type="pres">
      <dgm:prSet presAssocID="{3836C5BE-9C27-4A39-BE43-A719E61D3123}" presName="sp" presStyleCnt="0"/>
      <dgm:spPr/>
    </dgm:pt>
    <dgm:pt modelId="{DA45770B-F3FB-4BC3-86BE-3A4ED53C24CF}" type="pres">
      <dgm:prSet presAssocID="{FE85A91E-C86D-43FE-BB34-FC15B6A667E1}" presName="linNode" presStyleCnt="0"/>
      <dgm:spPr/>
    </dgm:pt>
    <dgm:pt modelId="{875DF697-EE98-45A5-A622-129D34F1C38E}" type="pres">
      <dgm:prSet presAssocID="{FE85A91E-C86D-43FE-BB34-FC15B6A667E1}" presName="parentText" presStyleLbl="node1" presStyleIdx="3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951DD6-067B-4913-8986-E375F1BEDA22}" type="pres">
      <dgm:prSet presAssocID="{4CFC14C8-FDF3-4612-BCC2-2AC3824069EE}" presName="sp" presStyleCnt="0"/>
      <dgm:spPr/>
    </dgm:pt>
    <dgm:pt modelId="{79BAD3A9-3546-49D9-B709-8F83CDC28311}" type="pres">
      <dgm:prSet presAssocID="{A16998C9-BBEF-448B-877E-322337DCA4C3}" presName="linNode" presStyleCnt="0"/>
      <dgm:spPr/>
    </dgm:pt>
    <dgm:pt modelId="{D9F6A293-B166-4EBD-802A-42C369EF983C}" type="pres">
      <dgm:prSet presAssocID="{A16998C9-BBEF-448B-877E-322337DCA4C3}" presName="parentText" presStyleLbl="node1" presStyleIdx="4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B5CA16-D5D3-417C-B4B9-9A19E0ED6352}" type="pres">
      <dgm:prSet presAssocID="{79C7345B-AF63-43B7-A7D1-B2F6677AF60A}" presName="sp" presStyleCnt="0"/>
      <dgm:spPr/>
    </dgm:pt>
    <dgm:pt modelId="{02E6184D-95D4-47FA-ACFE-69755E309D81}" type="pres">
      <dgm:prSet presAssocID="{0EC4E583-CEFA-4E99-870C-D01E2EEEA029}" presName="linNode" presStyleCnt="0"/>
      <dgm:spPr/>
    </dgm:pt>
    <dgm:pt modelId="{443293E3-C7EE-4643-8C57-ADAF058F6A58}" type="pres">
      <dgm:prSet presAssocID="{0EC4E583-CEFA-4E99-870C-D01E2EEEA029}" presName="parentText" presStyleLbl="node1" presStyleIdx="5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1A0148-8997-4814-98DB-E624D4156764}" type="pres">
      <dgm:prSet presAssocID="{39D45D66-EF8D-4221-B667-65977F1CD87E}" presName="sp" presStyleCnt="0"/>
      <dgm:spPr/>
    </dgm:pt>
    <dgm:pt modelId="{2D3B34A3-5D1A-4879-AD17-D780DF88915A}" type="pres">
      <dgm:prSet presAssocID="{57ADC70B-4983-4A86-878A-A8559C2557AD}" presName="linNode" presStyleCnt="0"/>
      <dgm:spPr/>
    </dgm:pt>
    <dgm:pt modelId="{75AECC55-6FE2-4084-B555-AB4F15288F83}" type="pres">
      <dgm:prSet presAssocID="{57ADC70B-4983-4A86-878A-A8559C2557AD}" presName="parentText" presStyleLbl="node1" presStyleIdx="6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96522A-0B14-48D0-A31D-30D7066136E7}" type="pres">
      <dgm:prSet presAssocID="{5EC8F189-EE95-4351-B18D-8063A1F9D820}" presName="sp" presStyleCnt="0"/>
      <dgm:spPr/>
    </dgm:pt>
    <dgm:pt modelId="{A7B01B86-9ED0-4007-B2E3-A1EA85FF2500}" type="pres">
      <dgm:prSet presAssocID="{8948AD5B-351C-43E5-B60D-F61212E71311}" presName="linNode" presStyleCnt="0"/>
      <dgm:spPr/>
    </dgm:pt>
    <dgm:pt modelId="{8CC12EF6-4B5C-4AC1-8594-41A14778091C}" type="pres">
      <dgm:prSet presAssocID="{8948AD5B-351C-43E5-B60D-F61212E71311}" presName="parentText" presStyleLbl="node1" presStyleIdx="7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B24CD-B89C-4BEE-B032-033779332CDD}" type="pres">
      <dgm:prSet presAssocID="{6A2C6AC2-296D-45DB-9C75-66CD57CCD4F7}" presName="sp" presStyleCnt="0"/>
      <dgm:spPr/>
    </dgm:pt>
    <dgm:pt modelId="{BF710703-2D92-4685-81B6-F165AEC5E5E9}" type="pres">
      <dgm:prSet presAssocID="{87F98A25-81E8-4831-8366-FF19A4AFF5D4}" presName="linNode" presStyleCnt="0"/>
      <dgm:spPr/>
    </dgm:pt>
    <dgm:pt modelId="{A5B5CEF2-01E2-42F7-8216-43EF00DD781E}" type="pres">
      <dgm:prSet presAssocID="{87F98A25-81E8-4831-8366-FF19A4AFF5D4}" presName="parentText" presStyleLbl="node1" presStyleIdx="8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F6A565-6469-4E3E-AA4D-79A7205E36B7}" type="pres">
      <dgm:prSet presAssocID="{9F82193D-AAEB-4983-B0DF-EBCB3A72B8B4}" presName="sp" presStyleCnt="0"/>
      <dgm:spPr/>
    </dgm:pt>
    <dgm:pt modelId="{ECBB0ED2-5FB3-4DCE-93ED-74469078739A}" type="pres">
      <dgm:prSet presAssocID="{EAF3FC50-4BA1-4CB7-B5D3-27B7EA696579}" presName="linNode" presStyleCnt="0"/>
      <dgm:spPr/>
    </dgm:pt>
    <dgm:pt modelId="{C5969CDA-0E86-4832-A180-46FE908F9637}" type="pres">
      <dgm:prSet presAssocID="{EAF3FC50-4BA1-4CB7-B5D3-27B7EA696579}" presName="parentText" presStyleLbl="node1" presStyleIdx="9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C7094-D6A0-42A0-877F-D9E972B9AA4E}" type="pres">
      <dgm:prSet presAssocID="{602FF9A4-5E81-4C33-95F6-09D029B779D3}" presName="sp" presStyleCnt="0"/>
      <dgm:spPr/>
    </dgm:pt>
    <dgm:pt modelId="{50B26C95-DAE6-43A9-AC85-A38E77675B1A}" type="pres">
      <dgm:prSet presAssocID="{47A4772D-D4E7-4189-8FA0-34F01DC9185F}" presName="linNode" presStyleCnt="0"/>
      <dgm:spPr/>
    </dgm:pt>
    <dgm:pt modelId="{D9043BF4-7D7C-41A7-8BF1-430305D662DB}" type="pres">
      <dgm:prSet presAssocID="{47A4772D-D4E7-4189-8FA0-34F01DC9185F}" presName="parentText" presStyleLbl="node1" presStyleIdx="10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14998C-D4A0-4E0B-80B5-D2F2E7418B0E}" type="pres">
      <dgm:prSet presAssocID="{D786A03D-4F22-492F-8F24-14FA1E238D34}" presName="sp" presStyleCnt="0"/>
      <dgm:spPr/>
    </dgm:pt>
    <dgm:pt modelId="{51809724-F9DD-4554-8E25-9CCE3BA63CE9}" type="pres">
      <dgm:prSet presAssocID="{EAABA0D4-75E3-4567-BF88-86D2EB1A7EAF}" presName="linNode" presStyleCnt="0"/>
      <dgm:spPr/>
    </dgm:pt>
    <dgm:pt modelId="{95611EBA-02DE-4043-81AF-6A50B0ABCB9B}" type="pres">
      <dgm:prSet presAssocID="{EAABA0D4-75E3-4567-BF88-86D2EB1A7EAF}" presName="parentText" presStyleLbl="node1" presStyleIdx="11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3C6A5E-877A-47FF-968D-C40600708FC9}" type="pres">
      <dgm:prSet presAssocID="{129EB981-B01C-4CCF-AC5D-BB8AFB867CA9}" presName="sp" presStyleCnt="0"/>
      <dgm:spPr/>
    </dgm:pt>
    <dgm:pt modelId="{B0F83BAA-4115-41F9-B46C-926C6EA87067}" type="pres">
      <dgm:prSet presAssocID="{514F7637-E428-443E-A4BF-B86678ED354C}" presName="linNode" presStyleCnt="0"/>
      <dgm:spPr/>
    </dgm:pt>
    <dgm:pt modelId="{041E85AA-D9F6-4B21-9FF6-F415CEDAC2DB}" type="pres">
      <dgm:prSet presAssocID="{514F7637-E428-443E-A4BF-B86678ED354C}" presName="parentText" presStyleLbl="node1" presStyleIdx="12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44C12-A0B7-489A-A456-A51689D9942F}" type="pres">
      <dgm:prSet presAssocID="{AE413401-AB8C-408E-AD6C-AAF2F3101DDE}" presName="sp" presStyleCnt="0"/>
      <dgm:spPr/>
    </dgm:pt>
    <dgm:pt modelId="{2491E980-A20D-4D34-9143-B6DC99C1F071}" type="pres">
      <dgm:prSet presAssocID="{1FD13E85-2DC2-44BA-A568-9E0AC5B68C54}" presName="linNode" presStyleCnt="0"/>
      <dgm:spPr/>
    </dgm:pt>
    <dgm:pt modelId="{510E6041-4045-4029-9D8A-0E8E62672380}" type="pres">
      <dgm:prSet presAssocID="{1FD13E85-2DC2-44BA-A568-9E0AC5B68C54}" presName="parentText" presStyleLbl="node1" presStyleIdx="13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C4746D-4ABF-4B9C-828C-912A4786DFFF}" type="pres">
      <dgm:prSet presAssocID="{30E82EE4-5B77-4719-B429-24F643310181}" presName="sp" presStyleCnt="0"/>
      <dgm:spPr/>
    </dgm:pt>
    <dgm:pt modelId="{C65A2D63-BF2E-46C0-A588-DF54669079B4}" type="pres">
      <dgm:prSet presAssocID="{96578A61-0D97-4DED-BBED-CCD020DEBAAA}" presName="linNode" presStyleCnt="0"/>
      <dgm:spPr/>
    </dgm:pt>
    <dgm:pt modelId="{958B5063-5B5B-4882-8356-DD8CE1824051}" type="pres">
      <dgm:prSet presAssocID="{96578A61-0D97-4DED-BBED-CCD020DEBAAA}" presName="parentText" presStyleLbl="node1" presStyleIdx="14" presStyleCnt="1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51F9D0-C6E4-4C6B-921A-171947AB058C}" srcId="{E34B7743-1FD4-450B-8B15-B53ADCEA9144}" destId="{F7EC8A80-70F6-4120-BCA3-CB410D1B1327}" srcOrd="0" destOrd="0" parTransId="{D3ABA404-555B-42C5-9928-B8B021BA8D21}" sibTransId="{832A7E65-1510-4725-9751-709E9A406CB2}"/>
    <dgm:cxn modelId="{B0AF125E-B49E-412B-9F32-45FA00A58D29}" type="presOf" srcId="{57ADC70B-4983-4A86-878A-A8559C2557AD}" destId="{75AECC55-6FE2-4084-B555-AB4F15288F83}" srcOrd="0" destOrd="0" presId="urn:microsoft.com/office/officeart/2005/8/layout/vList5"/>
    <dgm:cxn modelId="{841ADAFC-1B08-44CF-B05F-91B50709A12B}" type="presOf" srcId="{EAF3FC50-4BA1-4CB7-B5D3-27B7EA696579}" destId="{C5969CDA-0E86-4832-A180-46FE908F9637}" srcOrd="0" destOrd="0" presId="urn:microsoft.com/office/officeart/2005/8/layout/vList5"/>
    <dgm:cxn modelId="{E11C0276-D9FE-4B48-BA46-69E5899F3B85}" type="presOf" srcId="{F7EC8A80-70F6-4120-BCA3-CB410D1B1327}" destId="{3F6AEBEE-FCFF-4431-8B82-9D06E54560B8}" srcOrd="0" destOrd="0" presId="urn:microsoft.com/office/officeart/2005/8/layout/vList5"/>
    <dgm:cxn modelId="{EFB991FB-4A04-4932-A39D-B35E876C1C00}" type="presOf" srcId="{1FD13E85-2DC2-44BA-A568-9E0AC5B68C54}" destId="{510E6041-4045-4029-9D8A-0E8E62672380}" srcOrd="0" destOrd="0" presId="urn:microsoft.com/office/officeart/2005/8/layout/vList5"/>
    <dgm:cxn modelId="{18E324BF-DF4B-4473-8E39-80F426107D05}" type="presOf" srcId="{514F7637-E428-443E-A4BF-B86678ED354C}" destId="{041E85AA-D9F6-4B21-9FF6-F415CEDAC2DB}" srcOrd="0" destOrd="0" presId="urn:microsoft.com/office/officeart/2005/8/layout/vList5"/>
    <dgm:cxn modelId="{E478B5D3-1F12-44CA-9399-6B2A825EB94A}" type="presOf" srcId="{47A4772D-D4E7-4189-8FA0-34F01DC9185F}" destId="{D9043BF4-7D7C-41A7-8BF1-430305D662DB}" srcOrd="0" destOrd="0" presId="urn:microsoft.com/office/officeart/2005/8/layout/vList5"/>
    <dgm:cxn modelId="{B69D630F-669C-42AC-9FFD-21E131CD6F78}" srcId="{E34B7743-1FD4-450B-8B15-B53ADCEA9144}" destId="{33FE74C6-0850-45C2-BCA6-99541BE156D5}" srcOrd="1" destOrd="0" parTransId="{4F8E45FD-3D3A-4C96-9CC8-70DCF0B36D7A}" sibTransId="{1CD94F15-BA92-4B24-8F8D-747AF8FE9D0A}"/>
    <dgm:cxn modelId="{1677A21A-E735-436B-B3DD-82EA396B44AE}" srcId="{E34B7743-1FD4-450B-8B15-B53ADCEA9144}" destId="{2B9393D1-333A-43F0-B06A-062F2F0788B0}" srcOrd="2" destOrd="0" parTransId="{4CD0A41B-F69B-44DD-AAE4-CE4AAA5C54E5}" sibTransId="{3836C5BE-9C27-4A39-BE43-A719E61D3123}"/>
    <dgm:cxn modelId="{13C121D5-F9F5-4E7D-885A-47B562208E52}" srcId="{E34B7743-1FD4-450B-8B15-B53ADCEA9144}" destId="{0EC4E583-CEFA-4E99-870C-D01E2EEEA029}" srcOrd="5" destOrd="0" parTransId="{01386CFC-8718-4D66-A17C-796A7F9D5CD3}" sibTransId="{39D45D66-EF8D-4221-B667-65977F1CD87E}"/>
    <dgm:cxn modelId="{3B537E56-B399-4377-8930-A9A7C787170D}" type="presOf" srcId="{2B9393D1-333A-43F0-B06A-062F2F0788B0}" destId="{F69C5813-4C29-43EC-9AA9-D8A4F5816D71}" srcOrd="0" destOrd="0" presId="urn:microsoft.com/office/officeart/2005/8/layout/vList5"/>
    <dgm:cxn modelId="{B7202301-FA37-4C3A-9D19-2D19E8418D8B}" type="presOf" srcId="{E34B7743-1FD4-450B-8B15-B53ADCEA9144}" destId="{9B87ED32-42FA-4B85-BBAB-27C5BC48EB5F}" srcOrd="0" destOrd="0" presId="urn:microsoft.com/office/officeart/2005/8/layout/vList5"/>
    <dgm:cxn modelId="{E0F81040-BF68-4329-8201-D0FE9F296C49}" srcId="{E34B7743-1FD4-450B-8B15-B53ADCEA9144}" destId="{A16998C9-BBEF-448B-877E-322337DCA4C3}" srcOrd="4" destOrd="0" parTransId="{1F7BC002-7A2C-4457-BC67-7951FC1FB8A9}" sibTransId="{79C7345B-AF63-43B7-A7D1-B2F6677AF60A}"/>
    <dgm:cxn modelId="{1A3D2F91-B609-4A60-BE81-285AE5BF3B5B}" type="presOf" srcId="{EAABA0D4-75E3-4567-BF88-86D2EB1A7EAF}" destId="{95611EBA-02DE-4043-81AF-6A50B0ABCB9B}" srcOrd="0" destOrd="0" presId="urn:microsoft.com/office/officeart/2005/8/layout/vList5"/>
    <dgm:cxn modelId="{1E6033D1-11DA-46ED-8852-EA513314BE30}" srcId="{E34B7743-1FD4-450B-8B15-B53ADCEA9144}" destId="{1FD13E85-2DC2-44BA-A568-9E0AC5B68C54}" srcOrd="13" destOrd="0" parTransId="{8D924142-99B7-4188-8EFF-16863019914A}" sibTransId="{30E82EE4-5B77-4719-B429-24F643310181}"/>
    <dgm:cxn modelId="{FA0D1386-AA8C-4F7A-A642-78D1E598182D}" srcId="{E34B7743-1FD4-450B-8B15-B53ADCEA9144}" destId="{8948AD5B-351C-43E5-B60D-F61212E71311}" srcOrd="7" destOrd="0" parTransId="{02F435D9-E332-4781-81B7-FCE5C4283A4A}" sibTransId="{6A2C6AC2-296D-45DB-9C75-66CD57CCD4F7}"/>
    <dgm:cxn modelId="{C6B98FD9-D061-4C78-BB8F-49CE2E2A0905}" type="presOf" srcId="{87F98A25-81E8-4831-8366-FF19A4AFF5D4}" destId="{A5B5CEF2-01E2-42F7-8216-43EF00DD781E}" srcOrd="0" destOrd="0" presId="urn:microsoft.com/office/officeart/2005/8/layout/vList5"/>
    <dgm:cxn modelId="{1C53177F-2B0B-4863-B624-30DAAEE2FB99}" srcId="{E34B7743-1FD4-450B-8B15-B53ADCEA9144}" destId="{87F98A25-81E8-4831-8366-FF19A4AFF5D4}" srcOrd="8" destOrd="0" parTransId="{C0A1C76B-E04B-4E84-BCEA-9A9BDD3B200A}" sibTransId="{9F82193D-AAEB-4983-B0DF-EBCB3A72B8B4}"/>
    <dgm:cxn modelId="{A3FEDEBA-332F-41B3-BB86-FA12DA01D583}" type="presOf" srcId="{0EC4E583-CEFA-4E99-870C-D01E2EEEA029}" destId="{443293E3-C7EE-4643-8C57-ADAF058F6A58}" srcOrd="0" destOrd="0" presId="urn:microsoft.com/office/officeart/2005/8/layout/vList5"/>
    <dgm:cxn modelId="{EDAFC34C-70E3-45F2-AF98-59F95F3DEEC5}" srcId="{E34B7743-1FD4-450B-8B15-B53ADCEA9144}" destId="{EAABA0D4-75E3-4567-BF88-86D2EB1A7EAF}" srcOrd="11" destOrd="0" parTransId="{8DB590FE-4436-4B6C-97EF-FC7288A11848}" sibTransId="{129EB981-B01C-4CCF-AC5D-BB8AFB867CA9}"/>
    <dgm:cxn modelId="{2C0045DC-ED1A-446F-813F-8C136F8B6C2D}" type="presOf" srcId="{A16998C9-BBEF-448B-877E-322337DCA4C3}" destId="{D9F6A293-B166-4EBD-802A-42C369EF983C}" srcOrd="0" destOrd="0" presId="urn:microsoft.com/office/officeart/2005/8/layout/vList5"/>
    <dgm:cxn modelId="{6C67391D-7BED-487F-B8D0-6BA6BA0439F3}" type="presOf" srcId="{96578A61-0D97-4DED-BBED-CCD020DEBAAA}" destId="{958B5063-5B5B-4882-8356-DD8CE1824051}" srcOrd="0" destOrd="0" presId="urn:microsoft.com/office/officeart/2005/8/layout/vList5"/>
    <dgm:cxn modelId="{FE987F77-22DA-4083-B141-E4EC4A79132B}" srcId="{E34B7743-1FD4-450B-8B15-B53ADCEA9144}" destId="{EAF3FC50-4BA1-4CB7-B5D3-27B7EA696579}" srcOrd="9" destOrd="0" parTransId="{A0A85A3A-6715-4B6F-9BC6-91D56B3BA49E}" sibTransId="{602FF9A4-5E81-4C33-95F6-09D029B779D3}"/>
    <dgm:cxn modelId="{53335B6E-1C3F-458B-87BE-0CDD4CB738C1}" srcId="{E34B7743-1FD4-450B-8B15-B53ADCEA9144}" destId="{57ADC70B-4983-4A86-878A-A8559C2557AD}" srcOrd="6" destOrd="0" parTransId="{7AF1ECF7-87F7-40AF-83F0-C0FEFD6FE853}" sibTransId="{5EC8F189-EE95-4351-B18D-8063A1F9D820}"/>
    <dgm:cxn modelId="{DE9EFCC0-3A8A-4A19-A4EB-311EE375F907}" type="presOf" srcId="{8948AD5B-351C-43E5-B60D-F61212E71311}" destId="{8CC12EF6-4B5C-4AC1-8594-41A14778091C}" srcOrd="0" destOrd="0" presId="urn:microsoft.com/office/officeart/2005/8/layout/vList5"/>
    <dgm:cxn modelId="{5859170C-2382-426E-A640-150369521846}" srcId="{E34B7743-1FD4-450B-8B15-B53ADCEA9144}" destId="{47A4772D-D4E7-4189-8FA0-34F01DC9185F}" srcOrd="10" destOrd="0" parTransId="{3FA5BBF7-75DF-4A8A-9D07-1350DDF50C42}" sibTransId="{D786A03D-4F22-492F-8F24-14FA1E238D34}"/>
    <dgm:cxn modelId="{BE842796-76B0-48C0-BF7B-C507647DDBDB}" type="presOf" srcId="{33FE74C6-0850-45C2-BCA6-99541BE156D5}" destId="{6C9E29D1-676F-493B-B5E9-DCEC384B1157}" srcOrd="0" destOrd="0" presId="urn:microsoft.com/office/officeart/2005/8/layout/vList5"/>
    <dgm:cxn modelId="{5F8E6F5A-782B-4684-B845-31CC2278C44E}" srcId="{E34B7743-1FD4-450B-8B15-B53ADCEA9144}" destId="{FE85A91E-C86D-43FE-BB34-FC15B6A667E1}" srcOrd="3" destOrd="0" parTransId="{6C88EC84-5DCA-4445-B6E2-651245E633E9}" sibTransId="{4CFC14C8-FDF3-4612-BCC2-2AC3824069EE}"/>
    <dgm:cxn modelId="{1E538D50-3131-4FB7-89D5-377F85FDE9F7}" srcId="{E34B7743-1FD4-450B-8B15-B53ADCEA9144}" destId="{96578A61-0D97-4DED-BBED-CCD020DEBAAA}" srcOrd="14" destOrd="0" parTransId="{54CF3A1F-1794-464F-9DFB-D5FF228A33F1}" sibTransId="{8DA80005-5DF7-4FCA-801B-2BD2B37AD666}"/>
    <dgm:cxn modelId="{A307C16C-762D-409F-B129-AD4B5E26A9C0}" srcId="{E34B7743-1FD4-450B-8B15-B53ADCEA9144}" destId="{514F7637-E428-443E-A4BF-B86678ED354C}" srcOrd="12" destOrd="0" parTransId="{5966EF61-9195-4000-A712-7DE625E90F8F}" sibTransId="{AE413401-AB8C-408E-AD6C-AAF2F3101DDE}"/>
    <dgm:cxn modelId="{3E966FDC-7A71-4844-8897-52A7FE335AC6}" type="presOf" srcId="{FE85A91E-C86D-43FE-BB34-FC15B6A667E1}" destId="{875DF697-EE98-45A5-A622-129D34F1C38E}" srcOrd="0" destOrd="0" presId="urn:microsoft.com/office/officeart/2005/8/layout/vList5"/>
    <dgm:cxn modelId="{D530A132-C7F4-43A6-98ED-2A003798FD8D}" type="presParOf" srcId="{9B87ED32-42FA-4B85-BBAB-27C5BC48EB5F}" destId="{7A147436-EDE9-45D2-92C1-7714FE7CA186}" srcOrd="0" destOrd="0" presId="urn:microsoft.com/office/officeart/2005/8/layout/vList5"/>
    <dgm:cxn modelId="{E04159CB-1258-42C9-B6FE-500AB05FAE89}" type="presParOf" srcId="{7A147436-EDE9-45D2-92C1-7714FE7CA186}" destId="{3F6AEBEE-FCFF-4431-8B82-9D06E54560B8}" srcOrd="0" destOrd="0" presId="urn:microsoft.com/office/officeart/2005/8/layout/vList5"/>
    <dgm:cxn modelId="{4153D708-E736-4973-8E8F-D79AB7209980}" type="presParOf" srcId="{9B87ED32-42FA-4B85-BBAB-27C5BC48EB5F}" destId="{1A8189E1-04DE-4B42-929D-398A686EC159}" srcOrd="1" destOrd="0" presId="urn:microsoft.com/office/officeart/2005/8/layout/vList5"/>
    <dgm:cxn modelId="{3E3E1ED5-E055-4EA3-9E6E-5A4B8F41502D}" type="presParOf" srcId="{9B87ED32-42FA-4B85-BBAB-27C5BC48EB5F}" destId="{A54F0D5E-EE96-4618-A8EC-2301AC030AB1}" srcOrd="2" destOrd="0" presId="urn:microsoft.com/office/officeart/2005/8/layout/vList5"/>
    <dgm:cxn modelId="{6DA8AB1D-6133-498E-8BDF-DDF270089ADB}" type="presParOf" srcId="{A54F0D5E-EE96-4618-A8EC-2301AC030AB1}" destId="{6C9E29D1-676F-493B-B5E9-DCEC384B1157}" srcOrd="0" destOrd="0" presId="urn:microsoft.com/office/officeart/2005/8/layout/vList5"/>
    <dgm:cxn modelId="{C709FCAB-2D75-488F-BA49-357186BB080C}" type="presParOf" srcId="{9B87ED32-42FA-4B85-BBAB-27C5BC48EB5F}" destId="{6DB3AB4A-3823-4C72-9F76-6782335CC42B}" srcOrd="3" destOrd="0" presId="urn:microsoft.com/office/officeart/2005/8/layout/vList5"/>
    <dgm:cxn modelId="{3D44DD29-E186-453B-92D3-DD15F2716A90}" type="presParOf" srcId="{9B87ED32-42FA-4B85-BBAB-27C5BC48EB5F}" destId="{10F265A0-089B-445B-99D2-70B8E5055973}" srcOrd="4" destOrd="0" presId="urn:microsoft.com/office/officeart/2005/8/layout/vList5"/>
    <dgm:cxn modelId="{B1D87A67-D529-440A-99CF-857A97B21D3F}" type="presParOf" srcId="{10F265A0-089B-445B-99D2-70B8E5055973}" destId="{F69C5813-4C29-43EC-9AA9-D8A4F5816D71}" srcOrd="0" destOrd="0" presId="urn:microsoft.com/office/officeart/2005/8/layout/vList5"/>
    <dgm:cxn modelId="{68FD7B0A-36C6-4927-8941-B65B4BFE76ED}" type="presParOf" srcId="{9B87ED32-42FA-4B85-BBAB-27C5BC48EB5F}" destId="{308EE725-F97B-4AD5-8993-1CB1A441E736}" srcOrd="5" destOrd="0" presId="urn:microsoft.com/office/officeart/2005/8/layout/vList5"/>
    <dgm:cxn modelId="{153D59CC-49BF-446F-B72A-9011A730E060}" type="presParOf" srcId="{9B87ED32-42FA-4B85-BBAB-27C5BC48EB5F}" destId="{DA45770B-F3FB-4BC3-86BE-3A4ED53C24CF}" srcOrd="6" destOrd="0" presId="urn:microsoft.com/office/officeart/2005/8/layout/vList5"/>
    <dgm:cxn modelId="{D40EE653-BF83-48F3-9001-CBE8C83DD20D}" type="presParOf" srcId="{DA45770B-F3FB-4BC3-86BE-3A4ED53C24CF}" destId="{875DF697-EE98-45A5-A622-129D34F1C38E}" srcOrd="0" destOrd="0" presId="urn:microsoft.com/office/officeart/2005/8/layout/vList5"/>
    <dgm:cxn modelId="{75FA6696-D8C5-480E-9C87-911E83E00E5A}" type="presParOf" srcId="{9B87ED32-42FA-4B85-BBAB-27C5BC48EB5F}" destId="{5F951DD6-067B-4913-8986-E375F1BEDA22}" srcOrd="7" destOrd="0" presId="urn:microsoft.com/office/officeart/2005/8/layout/vList5"/>
    <dgm:cxn modelId="{54EFE30B-9C04-4971-81DD-259E920A10A8}" type="presParOf" srcId="{9B87ED32-42FA-4B85-BBAB-27C5BC48EB5F}" destId="{79BAD3A9-3546-49D9-B709-8F83CDC28311}" srcOrd="8" destOrd="0" presId="urn:microsoft.com/office/officeart/2005/8/layout/vList5"/>
    <dgm:cxn modelId="{2CC27D72-830A-412C-85D4-2A8A4048251B}" type="presParOf" srcId="{79BAD3A9-3546-49D9-B709-8F83CDC28311}" destId="{D9F6A293-B166-4EBD-802A-42C369EF983C}" srcOrd="0" destOrd="0" presId="urn:microsoft.com/office/officeart/2005/8/layout/vList5"/>
    <dgm:cxn modelId="{6E764B06-3D07-434B-8E54-8C2C7602CE03}" type="presParOf" srcId="{9B87ED32-42FA-4B85-BBAB-27C5BC48EB5F}" destId="{1BB5CA16-D5D3-417C-B4B9-9A19E0ED6352}" srcOrd="9" destOrd="0" presId="urn:microsoft.com/office/officeart/2005/8/layout/vList5"/>
    <dgm:cxn modelId="{30AD87E0-33AF-458E-AD72-BAFCCB329DD9}" type="presParOf" srcId="{9B87ED32-42FA-4B85-BBAB-27C5BC48EB5F}" destId="{02E6184D-95D4-47FA-ACFE-69755E309D81}" srcOrd="10" destOrd="0" presId="urn:microsoft.com/office/officeart/2005/8/layout/vList5"/>
    <dgm:cxn modelId="{C8A4675A-9163-407B-B428-8B037C1343A6}" type="presParOf" srcId="{02E6184D-95D4-47FA-ACFE-69755E309D81}" destId="{443293E3-C7EE-4643-8C57-ADAF058F6A58}" srcOrd="0" destOrd="0" presId="urn:microsoft.com/office/officeart/2005/8/layout/vList5"/>
    <dgm:cxn modelId="{A7C2BCB5-AC91-4469-ACCA-4E659E37D941}" type="presParOf" srcId="{9B87ED32-42FA-4B85-BBAB-27C5BC48EB5F}" destId="{041A0148-8997-4814-98DB-E624D4156764}" srcOrd="11" destOrd="0" presId="urn:microsoft.com/office/officeart/2005/8/layout/vList5"/>
    <dgm:cxn modelId="{B4F5E979-93C9-4083-B1DE-6066221BF514}" type="presParOf" srcId="{9B87ED32-42FA-4B85-BBAB-27C5BC48EB5F}" destId="{2D3B34A3-5D1A-4879-AD17-D780DF88915A}" srcOrd="12" destOrd="0" presId="urn:microsoft.com/office/officeart/2005/8/layout/vList5"/>
    <dgm:cxn modelId="{676A165C-5782-4751-AFC9-F7D831D2E692}" type="presParOf" srcId="{2D3B34A3-5D1A-4879-AD17-D780DF88915A}" destId="{75AECC55-6FE2-4084-B555-AB4F15288F83}" srcOrd="0" destOrd="0" presId="urn:microsoft.com/office/officeart/2005/8/layout/vList5"/>
    <dgm:cxn modelId="{710C942C-8D60-4DCA-AD42-0837D29A6A41}" type="presParOf" srcId="{9B87ED32-42FA-4B85-BBAB-27C5BC48EB5F}" destId="{2E96522A-0B14-48D0-A31D-30D7066136E7}" srcOrd="13" destOrd="0" presId="urn:microsoft.com/office/officeart/2005/8/layout/vList5"/>
    <dgm:cxn modelId="{D3E641DA-7333-47B4-8781-DC69EA82A187}" type="presParOf" srcId="{9B87ED32-42FA-4B85-BBAB-27C5BC48EB5F}" destId="{A7B01B86-9ED0-4007-B2E3-A1EA85FF2500}" srcOrd="14" destOrd="0" presId="urn:microsoft.com/office/officeart/2005/8/layout/vList5"/>
    <dgm:cxn modelId="{F11170C4-DACB-4F78-AAA3-64DAA10EEE9D}" type="presParOf" srcId="{A7B01B86-9ED0-4007-B2E3-A1EA85FF2500}" destId="{8CC12EF6-4B5C-4AC1-8594-41A14778091C}" srcOrd="0" destOrd="0" presId="urn:microsoft.com/office/officeart/2005/8/layout/vList5"/>
    <dgm:cxn modelId="{586BDEDC-5D9E-4154-BBF3-11469F26E451}" type="presParOf" srcId="{9B87ED32-42FA-4B85-BBAB-27C5BC48EB5F}" destId="{E2EB24CD-B89C-4BEE-B032-033779332CDD}" srcOrd="15" destOrd="0" presId="urn:microsoft.com/office/officeart/2005/8/layout/vList5"/>
    <dgm:cxn modelId="{0E9A3B0E-C871-48C9-9DBD-486953DCD9B4}" type="presParOf" srcId="{9B87ED32-42FA-4B85-BBAB-27C5BC48EB5F}" destId="{BF710703-2D92-4685-81B6-F165AEC5E5E9}" srcOrd="16" destOrd="0" presId="urn:microsoft.com/office/officeart/2005/8/layout/vList5"/>
    <dgm:cxn modelId="{ED696365-A6F4-47EA-A378-88094C5EBA56}" type="presParOf" srcId="{BF710703-2D92-4685-81B6-F165AEC5E5E9}" destId="{A5B5CEF2-01E2-42F7-8216-43EF00DD781E}" srcOrd="0" destOrd="0" presId="urn:microsoft.com/office/officeart/2005/8/layout/vList5"/>
    <dgm:cxn modelId="{708EEC3A-B046-413C-8721-C6DF6DD5C796}" type="presParOf" srcId="{9B87ED32-42FA-4B85-BBAB-27C5BC48EB5F}" destId="{C3F6A565-6469-4E3E-AA4D-79A7205E36B7}" srcOrd="17" destOrd="0" presId="urn:microsoft.com/office/officeart/2005/8/layout/vList5"/>
    <dgm:cxn modelId="{825AA585-CD16-417C-895C-3F5153ECA178}" type="presParOf" srcId="{9B87ED32-42FA-4B85-BBAB-27C5BC48EB5F}" destId="{ECBB0ED2-5FB3-4DCE-93ED-74469078739A}" srcOrd="18" destOrd="0" presId="urn:microsoft.com/office/officeart/2005/8/layout/vList5"/>
    <dgm:cxn modelId="{0B254051-41A0-4932-B3F3-F031076F1088}" type="presParOf" srcId="{ECBB0ED2-5FB3-4DCE-93ED-74469078739A}" destId="{C5969CDA-0E86-4832-A180-46FE908F9637}" srcOrd="0" destOrd="0" presId="urn:microsoft.com/office/officeart/2005/8/layout/vList5"/>
    <dgm:cxn modelId="{766F4357-676F-4216-9C58-A7B089015615}" type="presParOf" srcId="{9B87ED32-42FA-4B85-BBAB-27C5BC48EB5F}" destId="{DD8C7094-D6A0-42A0-877F-D9E972B9AA4E}" srcOrd="19" destOrd="0" presId="urn:microsoft.com/office/officeart/2005/8/layout/vList5"/>
    <dgm:cxn modelId="{CEF49369-EB6A-418A-9326-4E8148953618}" type="presParOf" srcId="{9B87ED32-42FA-4B85-BBAB-27C5BC48EB5F}" destId="{50B26C95-DAE6-43A9-AC85-A38E77675B1A}" srcOrd="20" destOrd="0" presId="urn:microsoft.com/office/officeart/2005/8/layout/vList5"/>
    <dgm:cxn modelId="{7683178A-F2AC-40BC-9122-25EF85EC3E3A}" type="presParOf" srcId="{50B26C95-DAE6-43A9-AC85-A38E77675B1A}" destId="{D9043BF4-7D7C-41A7-8BF1-430305D662DB}" srcOrd="0" destOrd="0" presId="urn:microsoft.com/office/officeart/2005/8/layout/vList5"/>
    <dgm:cxn modelId="{97C4470F-8731-4CAE-8763-FAE2DA5ED31E}" type="presParOf" srcId="{9B87ED32-42FA-4B85-BBAB-27C5BC48EB5F}" destId="{E214998C-D4A0-4E0B-80B5-D2F2E7418B0E}" srcOrd="21" destOrd="0" presId="urn:microsoft.com/office/officeart/2005/8/layout/vList5"/>
    <dgm:cxn modelId="{3EDD73DA-A928-4564-B4D2-818A97CD6B20}" type="presParOf" srcId="{9B87ED32-42FA-4B85-BBAB-27C5BC48EB5F}" destId="{51809724-F9DD-4554-8E25-9CCE3BA63CE9}" srcOrd="22" destOrd="0" presId="urn:microsoft.com/office/officeart/2005/8/layout/vList5"/>
    <dgm:cxn modelId="{5D1AE273-3BB3-4991-9F25-7BAB2B7A8ABA}" type="presParOf" srcId="{51809724-F9DD-4554-8E25-9CCE3BA63CE9}" destId="{95611EBA-02DE-4043-81AF-6A50B0ABCB9B}" srcOrd="0" destOrd="0" presId="urn:microsoft.com/office/officeart/2005/8/layout/vList5"/>
    <dgm:cxn modelId="{DC89186C-0F0E-4BE8-85BC-E89C5615F4A5}" type="presParOf" srcId="{9B87ED32-42FA-4B85-BBAB-27C5BC48EB5F}" destId="{0E3C6A5E-877A-47FF-968D-C40600708FC9}" srcOrd="23" destOrd="0" presId="urn:microsoft.com/office/officeart/2005/8/layout/vList5"/>
    <dgm:cxn modelId="{ED03B3BC-D147-462B-A4AA-212B706289C9}" type="presParOf" srcId="{9B87ED32-42FA-4B85-BBAB-27C5BC48EB5F}" destId="{B0F83BAA-4115-41F9-B46C-926C6EA87067}" srcOrd="24" destOrd="0" presId="urn:microsoft.com/office/officeart/2005/8/layout/vList5"/>
    <dgm:cxn modelId="{B002760B-C873-495E-AF0C-25D89668B8ED}" type="presParOf" srcId="{B0F83BAA-4115-41F9-B46C-926C6EA87067}" destId="{041E85AA-D9F6-4B21-9FF6-F415CEDAC2DB}" srcOrd="0" destOrd="0" presId="urn:microsoft.com/office/officeart/2005/8/layout/vList5"/>
    <dgm:cxn modelId="{A6770DD0-19B6-4EAB-9303-3182ED8E678F}" type="presParOf" srcId="{9B87ED32-42FA-4B85-BBAB-27C5BC48EB5F}" destId="{D9744C12-A0B7-489A-A456-A51689D9942F}" srcOrd="25" destOrd="0" presId="urn:microsoft.com/office/officeart/2005/8/layout/vList5"/>
    <dgm:cxn modelId="{F7592D3A-7301-46A8-BDE4-388849FC345D}" type="presParOf" srcId="{9B87ED32-42FA-4B85-BBAB-27C5BC48EB5F}" destId="{2491E980-A20D-4D34-9143-B6DC99C1F071}" srcOrd="26" destOrd="0" presId="urn:microsoft.com/office/officeart/2005/8/layout/vList5"/>
    <dgm:cxn modelId="{A0FAEA18-894F-4D7C-8627-58F7E870A031}" type="presParOf" srcId="{2491E980-A20D-4D34-9143-B6DC99C1F071}" destId="{510E6041-4045-4029-9D8A-0E8E62672380}" srcOrd="0" destOrd="0" presId="urn:microsoft.com/office/officeart/2005/8/layout/vList5"/>
    <dgm:cxn modelId="{89C29A00-4460-4FDE-ABF1-88A62BE07631}" type="presParOf" srcId="{9B87ED32-42FA-4B85-BBAB-27C5BC48EB5F}" destId="{77C4746D-4ABF-4B9C-828C-912A4786DFFF}" srcOrd="27" destOrd="0" presId="urn:microsoft.com/office/officeart/2005/8/layout/vList5"/>
    <dgm:cxn modelId="{C4C9C5D3-7A29-46C6-951B-AD94061C3838}" type="presParOf" srcId="{9B87ED32-42FA-4B85-BBAB-27C5BC48EB5F}" destId="{C65A2D63-BF2E-46C0-A588-DF54669079B4}" srcOrd="28" destOrd="0" presId="urn:microsoft.com/office/officeart/2005/8/layout/vList5"/>
    <dgm:cxn modelId="{2479BA92-D43E-42A7-A36A-5CDA35C2437A}" type="presParOf" srcId="{C65A2D63-BF2E-46C0-A588-DF54669079B4}" destId="{958B5063-5B5B-4882-8356-DD8CE1824051}" srcOrd="0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41F24B9-82DA-4A74-A359-0831FB262C1E}" type="doc">
      <dgm:prSet loTypeId="urn:microsoft.com/office/officeart/2005/8/layout/pyramid2" loCatId="pyramid" qsTypeId="urn:microsoft.com/office/officeart/2005/8/quickstyle/3d2" qsCatId="3D" csTypeId="urn:microsoft.com/office/officeart/2005/8/colors/colorful5" csCatId="colorful" phldr="1"/>
      <dgm:spPr/>
    </dgm:pt>
    <dgm:pt modelId="{33F9B594-523D-4CBE-95EE-77F3238B4553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i="1" dirty="0" smtClean="0"/>
            <a:t>Подготовка к летней навигации и зимнему хранению </a:t>
          </a:r>
        </a:p>
        <a:p>
          <a:pPr>
            <a:spcAft>
              <a:spcPts val="0"/>
            </a:spcAft>
          </a:pPr>
          <a:r>
            <a:rPr lang="ru-RU" sz="1600" b="1" i="1" dirty="0" smtClean="0"/>
            <a:t>Химчистка мебели и ковровых покрытий </a:t>
          </a:r>
        </a:p>
        <a:p>
          <a:pPr>
            <a:spcAft>
              <a:spcPts val="0"/>
            </a:spcAft>
          </a:pPr>
          <a:r>
            <a:rPr lang="ru-RU" sz="1600" b="1" i="1" dirty="0" smtClean="0"/>
            <a:t>Устранения запахов с тканей, внутренней части автомобилей, поездов, самолетов и кораблей </a:t>
          </a:r>
          <a:endParaRPr lang="ru-RU" sz="1600" b="1" i="1" dirty="0"/>
        </a:p>
      </dgm:t>
    </dgm:pt>
    <dgm:pt modelId="{B88DE812-E737-4637-B628-39162338BA1F}" type="parTrans" cxnId="{54D8F351-BD19-4763-8222-2450BDFE1545}">
      <dgm:prSet/>
      <dgm:spPr/>
      <dgm:t>
        <a:bodyPr/>
        <a:lstStyle/>
        <a:p>
          <a:endParaRPr lang="ru-RU"/>
        </a:p>
      </dgm:t>
    </dgm:pt>
    <dgm:pt modelId="{531A7E7B-23EE-47E1-A1E6-97863C0427F4}" type="sibTrans" cxnId="{54D8F351-BD19-4763-8222-2450BDFE1545}">
      <dgm:prSet/>
      <dgm:spPr/>
      <dgm:t>
        <a:bodyPr/>
        <a:lstStyle/>
        <a:p>
          <a:endParaRPr lang="ru-RU"/>
        </a:p>
      </dgm:t>
    </dgm:pt>
    <dgm:pt modelId="{7BB7170D-E876-4261-82B5-F815E860166B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i="1" dirty="0" smtClean="0"/>
            <a:t>Чистка пластика, уход за хромированными поверхностями </a:t>
          </a:r>
        </a:p>
        <a:p>
          <a:pPr>
            <a:spcAft>
              <a:spcPts val="0"/>
            </a:spcAft>
          </a:pPr>
          <a:r>
            <a:rPr lang="ru-RU" sz="1600" b="1" i="1" dirty="0" smtClean="0"/>
            <a:t>Химчистка тканевых, кожаных и велюровых салонов, выведение пятен </a:t>
          </a:r>
        </a:p>
        <a:p>
          <a:pPr>
            <a:spcAft>
              <a:spcPts val="0"/>
            </a:spcAft>
          </a:pPr>
          <a:r>
            <a:rPr lang="ru-RU" sz="1600" b="1" i="1" dirty="0" smtClean="0"/>
            <a:t>Аквачистка </a:t>
          </a:r>
        </a:p>
        <a:p>
          <a:pPr>
            <a:spcAft>
              <a:spcPts val="0"/>
            </a:spcAft>
          </a:pPr>
          <a:r>
            <a:rPr lang="ru-RU" sz="1600" b="1" i="1" dirty="0" smtClean="0"/>
            <a:t>Кондиционер для кожаных салонов </a:t>
          </a:r>
          <a:endParaRPr lang="ru-RU" sz="1600" b="1" i="1" dirty="0"/>
        </a:p>
      </dgm:t>
    </dgm:pt>
    <dgm:pt modelId="{43B72713-933E-4D29-B475-16056BB135AA}" type="parTrans" cxnId="{09207696-3AE6-454C-8D12-DFED98A65354}">
      <dgm:prSet/>
      <dgm:spPr/>
      <dgm:t>
        <a:bodyPr/>
        <a:lstStyle/>
        <a:p>
          <a:endParaRPr lang="ru-RU"/>
        </a:p>
      </dgm:t>
    </dgm:pt>
    <dgm:pt modelId="{BA2DAE58-8D25-441F-8EA3-544BC76872D9}" type="sibTrans" cxnId="{09207696-3AE6-454C-8D12-DFED98A65354}">
      <dgm:prSet/>
      <dgm:spPr/>
      <dgm:t>
        <a:bodyPr/>
        <a:lstStyle/>
        <a:p>
          <a:endParaRPr lang="ru-RU"/>
        </a:p>
      </dgm:t>
    </dgm:pt>
    <dgm:pt modelId="{E455152A-3A28-4898-AEA8-FD20CA9F8FD9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800" b="1" i="1" dirty="0" smtClean="0"/>
            <a:t>Мытье лобовых стекол</a:t>
          </a:r>
        </a:p>
        <a:p>
          <a:pPr>
            <a:spcAft>
              <a:spcPts val="0"/>
            </a:spcAft>
          </a:pPr>
          <a:r>
            <a:rPr lang="ru-RU" sz="1800" b="1" i="1" dirty="0" smtClean="0"/>
            <a:t>Сухая или влажная уборка с применением чистящих средств</a:t>
          </a:r>
          <a:endParaRPr lang="ru-RU" sz="1800" b="1" i="1" dirty="0"/>
        </a:p>
      </dgm:t>
    </dgm:pt>
    <dgm:pt modelId="{3CF04C3A-17A6-445A-8441-FA92BAB90633}" type="parTrans" cxnId="{46399CF7-C39F-460F-9DCF-C61EE16FDEB6}">
      <dgm:prSet/>
      <dgm:spPr/>
      <dgm:t>
        <a:bodyPr/>
        <a:lstStyle/>
        <a:p>
          <a:endParaRPr lang="ru-RU"/>
        </a:p>
      </dgm:t>
    </dgm:pt>
    <dgm:pt modelId="{02AD9C77-4B41-405B-8218-5BE04C594591}" type="sibTrans" cxnId="{46399CF7-C39F-460F-9DCF-C61EE16FDEB6}">
      <dgm:prSet/>
      <dgm:spPr/>
      <dgm:t>
        <a:bodyPr/>
        <a:lstStyle/>
        <a:p>
          <a:endParaRPr lang="ru-RU"/>
        </a:p>
      </dgm:t>
    </dgm:pt>
    <dgm:pt modelId="{75D1DD11-6EE0-4E57-B71E-91D0F287AD15}" type="pres">
      <dgm:prSet presAssocID="{041F24B9-82DA-4A74-A359-0831FB262C1E}" presName="compositeShape" presStyleCnt="0">
        <dgm:presLayoutVars>
          <dgm:dir/>
          <dgm:resizeHandles/>
        </dgm:presLayoutVars>
      </dgm:prSet>
      <dgm:spPr/>
    </dgm:pt>
    <dgm:pt modelId="{240B6D68-5D0E-4197-BE54-85D72CA2BAA8}" type="pres">
      <dgm:prSet presAssocID="{041F24B9-82DA-4A74-A359-0831FB262C1E}" presName="pyramid" presStyleLbl="node1" presStyleIdx="0" presStyleCnt="1" custScaleX="64844" custLinFactNeighborX="-34316" custLinFactNeighborY="-471"/>
      <dgm:spPr/>
    </dgm:pt>
    <dgm:pt modelId="{2E98F4D1-B8C6-44F5-B338-4D5CC6EAA2E9}" type="pres">
      <dgm:prSet presAssocID="{041F24B9-82DA-4A74-A359-0831FB262C1E}" presName="theList" presStyleCnt="0"/>
      <dgm:spPr/>
    </dgm:pt>
    <dgm:pt modelId="{1B5977E0-41E5-4E39-B9C3-2D65814395A9}" type="pres">
      <dgm:prSet presAssocID="{33F9B594-523D-4CBE-95EE-77F3238B4553}" presName="aNode" presStyleLbl="fgAcc1" presStyleIdx="0" presStyleCnt="3" custScaleX="292069" custLinFactNeighborX="9738" custLinFactNeighborY="-44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1E6C4C-6BF0-4A4B-8312-771924E426AD}" type="pres">
      <dgm:prSet presAssocID="{33F9B594-523D-4CBE-95EE-77F3238B4553}" presName="aSpace" presStyleCnt="0"/>
      <dgm:spPr/>
    </dgm:pt>
    <dgm:pt modelId="{B811245D-8FCC-4494-B13A-BE71AC3D312C}" type="pres">
      <dgm:prSet presAssocID="{7BB7170D-E876-4261-82B5-F815E860166B}" presName="aNode" presStyleLbl="fgAcc1" presStyleIdx="1" presStyleCnt="3" custScaleX="259618" custLinFactNeighborX="27044" custLinFactNeighborY="-58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AA4754-D790-40B8-80F1-725944D022B7}" type="pres">
      <dgm:prSet presAssocID="{7BB7170D-E876-4261-82B5-F815E860166B}" presName="aSpace" presStyleCnt="0"/>
      <dgm:spPr/>
    </dgm:pt>
    <dgm:pt modelId="{C8D79F7C-6D1D-4902-A0E2-7B015D76BA50}" type="pres">
      <dgm:prSet presAssocID="{E455152A-3A28-4898-AEA8-FD20CA9F8FD9}" presName="aNode" presStyleLbl="fgAcc1" presStyleIdx="2" presStyleCnt="3" custScaleX="237983" custLinFactNeighborX="37861" custLinFactNeighborY="-67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9EE9A-D032-44FB-A508-3C65B692CCF3}" type="pres">
      <dgm:prSet presAssocID="{E455152A-3A28-4898-AEA8-FD20CA9F8FD9}" presName="aSpace" presStyleCnt="0"/>
      <dgm:spPr/>
    </dgm:pt>
  </dgm:ptLst>
  <dgm:cxnLst>
    <dgm:cxn modelId="{09207696-3AE6-454C-8D12-DFED98A65354}" srcId="{041F24B9-82DA-4A74-A359-0831FB262C1E}" destId="{7BB7170D-E876-4261-82B5-F815E860166B}" srcOrd="1" destOrd="0" parTransId="{43B72713-933E-4D29-B475-16056BB135AA}" sibTransId="{BA2DAE58-8D25-441F-8EA3-544BC76872D9}"/>
    <dgm:cxn modelId="{54D8F351-BD19-4763-8222-2450BDFE1545}" srcId="{041F24B9-82DA-4A74-A359-0831FB262C1E}" destId="{33F9B594-523D-4CBE-95EE-77F3238B4553}" srcOrd="0" destOrd="0" parTransId="{B88DE812-E737-4637-B628-39162338BA1F}" sibTransId="{531A7E7B-23EE-47E1-A1E6-97863C0427F4}"/>
    <dgm:cxn modelId="{DE4D850A-4695-4EE4-895F-FAF6AF000D84}" type="presOf" srcId="{041F24B9-82DA-4A74-A359-0831FB262C1E}" destId="{75D1DD11-6EE0-4E57-B71E-91D0F287AD15}" srcOrd="0" destOrd="0" presId="urn:microsoft.com/office/officeart/2005/8/layout/pyramid2"/>
    <dgm:cxn modelId="{AE6E271A-84A4-41F6-AD4E-C546955A019E}" type="presOf" srcId="{E455152A-3A28-4898-AEA8-FD20CA9F8FD9}" destId="{C8D79F7C-6D1D-4902-A0E2-7B015D76BA50}" srcOrd="0" destOrd="0" presId="urn:microsoft.com/office/officeart/2005/8/layout/pyramid2"/>
    <dgm:cxn modelId="{46399CF7-C39F-460F-9DCF-C61EE16FDEB6}" srcId="{041F24B9-82DA-4A74-A359-0831FB262C1E}" destId="{E455152A-3A28-4898-AEA8-FD20CA9F8FD9}" srcOrd="2" destOrd="0" parTransId="{3CF04C3A-17A6-445A-8441-FA92BAB90633}" sibTransId="{02AD9C77-4B41-405B-8218-5BE04C594591}"/>
    <dgm:cxn modelId="{984D37BA-CDC8-4ACB-B66E-BCEAB047FE41}" type="presOf" srcId="{33F9B594-523D-4CBE-95EE-77F3238B4553}" destId="{1B5977E0-41E5-4E39-B9C3-2D65814395A9}" srcOrd="0" destOrd="0" presId="urn:microsoft.com/office/officeart/2005/8/layout/pyramid2"/>
    <dgm:cxn modelId="{B1DEEB98-A572-4288-8FE6-CC543F5984B9}" type="presOf" srcId="{7BB7170D-E876-4261-82B5-F815E860166B}" destId="{B811245D-8FCC-4494-B13A-BE71AC3D312C}" srcOrd="0" destOrd="0" presId="urn:microsoft.com/office/officeart/2005/8/layout/pyramid2"/>
    <dgm:cxn modelId="{CB6EE1CD-6086-43C2-9B9B-1CEF3C7BD586}" type="presParOf" srcId="{75D1DD11-6EE0-4E57-B71E-91D0F287AD15}" destId="{240B6D68-5D0E-4197-BE54-85D72CA2BAA8}" srcOrd="0" destOrd="0" presId="urn:microsoft.com/office/officeart/2005/8/layout/pyramid2"/>
    <dgm:cxn modelId="{4BA7CC34-AF7D-44EE-80E7-AFA82F78331E}" type="presParOf" srcId="{75D1DD11-6EE0-4E57-B71E-91D0F287AD15}" destId="{2E98F4D1-B8C6-44F5-B338-4D5CC6EAA2E9}" srcOrd="1" destOrd="0" presId="urn:microsoft.com/office/officeart/2005/8/layout/pyramid2"/>
    <dgm:cxn modelId="{DC8965D0-F41A-49CD-BD14-18435C17B2AB}" type="presParOf" srcId="{2E98F4D1-B8C6-44F5-B338-4D5CC6EAA2E9}" destId="{1B5977E0-41E5-4E39-B9C3-2D65814395A9}" srcOrd="0" destOrd="0" presId="urn:microsoft.com/office/officeart/2005/8/layout/pyramid2"/>
    <dgm:cxn modelId="{66B3CC6C-806A-4C3A-9488-02B0566FA1E7}" type="presParOf" srcId="{2E98F4D1-B8C6-44F5-B338-4D5CC6EAA2E9}" destId="{961E6C4C-6BF0-4A4B-8312-771924E426AD}" srcOrd="1" destOrd="0" presId="urn:microsoft.com/office/officeart/2005/8/layout/pyramid2"/>
    <dgm:cxn modelId="{41F0C7D6-FE07-4F1C-9342-01C5B7DFCBBD}" type="presParOf" srcId="{2E98F4D1-B8C6-44F5-B338-4D5CC6EAA2E9}" destId="{B811245D-8FCC-4494-B13A-BE71AC3D312C}" srcOrd="2" destOrd="0" presId="urn:microsoft.com/office/officeart/2005/8/layout/pyramid2"/>
    <dgm:cxn modelId="{2428B9A2-7C5B-4129-BB0F-FC791FB7FB40}" type="presParOf" srcId="{2E98F4D1-B8C6-44F5-B338-4D5CC6EAA2E9}" destId="{95AA4754-D790-40B8-80F1-725944D022B7}" srcOrd="3" destOrd="0" presId="urn:microsoft.com/office/officeart/2005/8/layout/pyramid2"/>
    <dgm:cxn modelId="{7974BEBF-9760-4C79-820E-2E70037C301A}" type="presParOf" srcId="{2E98F4D1-B8C6-44F5-B338-4D5CC6EAA2E9}" destId="{C8D79F7C-6D1D-4902-A0E2-7B015D76BA50}" srcOrd="4" destOrd="0" presId="urn:microsoft.com/office/officeart/2005/8/layout/pyramid2"/>
    <dgm:cxn modelId="{24F71DA2-F14D-464B-8C0B-A710B225524B}" type="presParOf" srcId="{2E98F4D1-B8C6-44F5-B338-4D5CC6EAA2E9}" destId="{9539EE9A-D032-44FB-A508-3C65B692CCF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9E6EC5-0B7F-47C1-AD45-FF8B9D9E714B}" type="doc">
      <dgm:prSet loTypeId="urn:microsoft.com/office/officeart/2005/8/layout/pyramid2" loCatId="list" qsTypeId="urn:microsoft.com/office/officeart/2005/8/quickstyle/3d2" qsCatId="3D" csTypeId="urn:microsoft.com/office/officeart/2005/8/colors/colorful4" csCatId="colorful" phldr="1"/>
      <dgm:spPr/>
    </dgm:pt>
    <dgm:pt modelId="{A75F4425-FACD-426D-9BAC-0A181F4C173C}">
      <dgm:prSet phldrT="[Текст]" custT="1"/>
      <dgm:spPr/>
      <dgm:t>
        <a:bodyPr/>
        <a:lstStyle/>
        <a:p>
          <a:r>
            <a:rPr lang="ru-RU" sz="2000" dirty="0" smtClean="0"/>
            <a:t>Принцип «понимания потребителей», основанный на учете потребностей и динамики рыночной конъюнктуры (клиенты)</a:t>
          </a:r>
          <a:endParaRPr lang="ru-RU" sz="2000" dirty="0"/>
        </a:p>
      </dgm:t>
    </dgm:pt>
    <dgm:pt modelId="{B4FBDF0B-71B0-4C90-9DDB-2B7320D76675}" type="parTrans" cxnId="{FD2B546C-8CEE-4CC6-B21F-E8EA51DAEB38}">
      <dgm:prSet/>
      <dgm:spPr/>
      <dgm:t>
        <a:bodyPr/>
        <a:lstStyle/>
        <a:p>
          <a:endParaRPr lang="ru-RU"/>
        </a:p>
      </dgm:t>
    </dgm:pt>
    <dgm:pt modelId="{45097CA3-6F35-4996-BB8E-43C53F7C1BC7}" type="sibTrans" cxnId="{FD2B546C-8CEE-4CC6-B21F-E8EA51DAEB38}">
      <dgm:prSet/>
      <dgm:spPr/>
      <dgm:t>
        <a:bodyPr/>
        <a:lstStyle/>
        <a:p>
          <a:endParaRPr lang="ru-RU"/>
        </a:p>
      </dgm:t>
    </dgm:pt>
    <dgm:pt modelId="{17AB7EFD-C213-48DC-AE48-0134AAD89A50}">
      <dgm:prSet phldrT="[Текст]" custT="1"/>
      <dgm:spPr/>
      <dgm:t>
        <a:bodyPr/>
        <a:lstStyle/>
        <a:p>
          <a:r>
            <a:rPr lang="ru-RU" sz="1800" dirty="0" smtClean="0"/>
            <a:t>Принцип «борьбы за потребителей» - этот принцип реализуется воздействием на рынок и потребителей с помощью всех доступных средств (качество услуги, реклама, цена, сервис)</a:t>
          </a:r>
          <a:endParaRPr lang="ru-RU" sz="1800" dirty="0"/>
        </a:p>
      </dgm:t>
    </dgm:pt>
    <dgm:pt modelId="{C6EC6F8E-2193-4D9A-A972-2247AEAD8844}" type="parTrans" cxnId="{738BF833-3784-40EF-95C3-D64C08E49163}">
      <dgm:prSet/>
      <dgm:spPr/>
      <dgm:t>
        <a:bodyPr/>
        <a:lstStyle/>
        <a:p>
          <a:endParaRPr lang="ru-RU"/>
        </a:p>
      </dgm:t>
    </dgm:pt>
    <dgm:pt modelId="{3E444332-A1B4-4A1B-A84B-2A8F9DB94150}" type="sibTrans" cxnId="{738BF833-3784-40EF-95C3-D64C08E49163}">
      <dgm:prSet/>
      <dgm:spPr/>
      <dgm:t>
        <a:bodyPr/>
        <a:lstStyle/>
        <a:p>
          <a:endParaRPr lang="ru-RU"/>
        </a:p>
      </dgm:t>
    </dgm:pt>
    <dgm:pt modelId="{8D52EAE9-1BC6-4C51-AFE3-24D9D8C9CB65}">
      <dgm:prSet phldrT="[Текст]" custT="1"/>
      <dgm:spPr/>
      <dgm:t>
        <a:bodyPr/>
        <a:lstStyle/>
        <a:p>
          <a:r>
            <a:rPr lang="ru-RU" sz="1600" dirty="0" smtClean="0"/>
            <a:t>Принцип «максимального приспособления» предложения наших услуг к требованиям рынка. Данный принцип основан на том, что вся деятельность фирмы основана на знании потребительского спроса, его изменений в перспективе</a:t>
          </a:r>
          <a:endParaRPr lang="ru-RU" sz="1600" dirty="0"/>
        </a:p>
      </dgm:t>
    </dgm:pt>
    <dgm:pt modelId="{C89CB29E-008F-46D3-B508-3D4A5908FED7}" type="parTrans" cxnId="{C620F43F-1B56-416C-8108-F161741EA42D}">
      <dgm:prSet/>
      <dgm:spPr/>
      <dgm:t>
        <a:bodyPr/>
        <a:lstStyle/>
        <a:p>
          <a:endParaRPr lang="ru-RU"/>
        </a:p>
      </dgm:t>
    </dgm:pt>
    <dgm:pt modelId="{0ECE3FB3-592F-4EBF-BC02-84D072255728}" type="sibTrans" cxnId="{C620F43F-1B56-416C-8108-F161741EA42D}">
      <dgm:prSet/>
      <dgm:spPr/>
      <dgm:t>
        <a:bodyPr/>
        <a:lstStyle/>
        <a:p>
          <a:endParaRPr lang="ru-RU"/>
        </a:p>
      </dgm:t>
    </dgm:pt>
    <dgm:pt modelId="{A4CC3F89-48CB-4AA0-9DE5-BBB4CE77F846}" type="pres">
      <dgm:prSet presAssocID="{BD9E6EC5-0B7F-47C1-AD45-FF8B9D9E714B}" presName="compositeShape" presStyleCnt="0">
        <dgm:presLayoutVars>
          <dgm:dir/>
          <dgm:resizeHandles/>
        </dgm:presLayoutVars>
      </dgm:prSet>
      <dgm:spPr/>
    </dgm:pt>
    <dgm:pt modelId="{8453BFF1-4596-454D-A318-3C9D1E6156D9}" type="pres">
      <dgm:prSet presAssocID="{BD9E6EC5-0B7F-47C1-AD45-FF8B9D9E714B}" presName="pyramid" presStyleLbl="node1" presStyleIdx="0" presStyleCnt="1"/>
      <dgm:spPr/>
    </dgm:pt>
    <dgm:pt modelId="{6DB95E19-1CB3-43C1-9D20-C698E5971964}" type="pres">
      <dgm:prSet presAssocID="{BD9E6EC5-0B7F-47C1-AD45-FF8B9D9E714B}" presName="theList" presStyleCnt="0"/>
      <dgm:spPr/>
    </dgm:pt>
    <dgm:pt modelId="{DB1DB6FB-CFEB-443E-97C3-33C93ABC3DBD}" type="pres">
      <dgm:prSet presAssocID="{A75F4425-FACD-426D-9BAC-0A181F4C173C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194AE4-CD39-4EFA-AFA4-7BF2F062FF94}" type="pres">
      <dgm:prSet presAssocID="{A75F4425-FACD-426D-9BAC-0A181F4C173C}" presName="aSpace" presStyleCnt="0"/>
      <dgm:spPr/>
    </dgm:pt>
    <dgm:pt modelId="{F29CA790-AA4C-419F-BB2E-18D4F549BDA2}" type="pres">
      <dgm:prSet presAssocID="{17AB7EFD-C213-48DC-AE48-0134AAD89A50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E4ED30-DB09-402B-9CF5-62FE8B26F825}" type="pres">
      <dgm:prSet presAssocID="{17AB7EFD-C213-48DC-AE48-0134AAD89A50}" presName="aSpace" presStyleCnt="0"/>
      <dgm:spPr/>
    </dgm:pt>
    <dgm:pt modelId="{03681FBE-57D7-404F-B1B7-4D03251CE4D5}" type="pres">
      <dgm:prSet presAssocID="{8D52EAE9-1BC6-4C51-AFE3-24D9D8C9CB65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76F70F-F9FC-4A59-AB83-A4EE5EBFA4FC}" type="pres">
      <dgm:prSet presAssocID="{8D52EAE9-1BC6-4C51-AFE3-24D9D8C9CB65}" presName="aSpace" presStyleCnt="0"/>
      <dgm:spPr/>
    </dgm:pt>
  </dgm:ptLst>
  <dgm:cxnLst>
    <dgm:cxn modelId="{43EAEE5C-581D-4CD4-99AE-4DDB43A50518}" type="presOf" srcId="{A75F4425-FACD-426D-9BAC-0A181F4C173C}" destId="{DB1DB6FB-CFEB-443E-97C3-33C93ABC3DBD}" srcOrd="0" destOrd="0" presId="urn:microsoft.com/office/officeart/2005/8/layout/pyramid2"/>
    <dgm:cxn modelId="{C3EBCAEA-47EF-4A9B-BFB3-074D1E2EDF6B}" type="presOf" srcId="{BD9E6EC5-0B7F-47C1-AD45-FF8B9D9E714B}" destId="{A4CC3F89-48CB-4AA0-9DE5-BBB4CE77F846}" srcOrd="0" destOrd="0" presId="urn:microsoft.com/office/officeart/2005/8/layout/pyramid2"/>
    <dgm:cxn modelId="{FD2B546C-8CEE-4CC6-B21F-E8EA51DAEB38}" srcId="{BD9E6EC5-0B7F-47C1-AD45-FF8B9D9E714B}" destId="{A75F4425-FACD-426D-9BAC-0A181F4C173C}" srcOrd="0" destOrd="0" parTransId="{B4FBDF0B-71B0-4C90-9DDB-2B7320D76675}" sibTransId="{45097CA3-6F35-4996-BB8E-43C53F7C1BC7}"/>
    <dgm:cxn modelId="{51346332-BD09-4F67-B84A-ECFEB8C975D5}" type="presOf" srcId="{8D52EAE9-1BC6-4C51-AFE3-24D9D8C9CB65}" destId="{03681FBE-57D7-404F-B1B7-4D03251CE4D5}" srcOrd="0" destOrd="0" presId="urn:microsoft.com/office/officeart/2005/8/layout/pyramid2"/>
    <dgm:cxn modelId="{C620F43F-1B56-416C-8108-F161741EA42D}" srcId="{BD9E6EC5-0B7F-47C1-AD45-FF8B9D9E714B}" destId="{8D52EAE9-1BC6-4C51-AFE3-24D9D8C9CB65}" srcOrd="2" destOrd="0" parTransId="{C89CB29E-008F-46D3-B508-3D4A5908FED7}" sibTransId="{0ECE3FB3-592F-4EBF-BC02-84D072255728}"/>
    <dgm:cxn modelId="{2880407F-1FC5-4A2B-A7E7-23DD29C90BC9}" type="presOf" srcId="{17AB7EFD-C213-48DC-AE48-0134AAD89A50}" destId="{F29CA790-AA4C-419F-BB2E-18D4F549BDA2}" srcOrd="0" destOrd="0" presId="urn:microsoft.com/office/officeart/2005/8/layout/pyramid2"/>
    <dgm:cxn modelId="{738BF833-3784-40EF-95C3-D64C08E49163}" srcId="{BD9E6EC5-0B7F-47C1-AD45-FF8B9D9E714B}" destId="{17AB7EFD-C213-48DC-AE48-0134AAD89A50}" srcOrd="1" destOrd="0" parTransId="{C6EC6F8E-2193-4D9A-A972-2247AEAD8844}" sibTransId="{3E444332-A1B4-4A1B-A84B-2A8F9DB94150}"/>
    <dgm:cxn modelId="{02A10344-88EA-460B-9E3B-FB90E2A350D3}" type="presParOf" srcId="{A4CC3F89-48CB-4AA0-9DE5-BBB4CE77F846}" destId="{8453BFF1-4596-454D-A318-3C9D1E6156D9}" srcOrd="0" destOrd="0" presId="urn:microsoft.com/office/officeart/2005/8/layout/pyramid2"/>
    <dgm:cxn modelId="{C23F97C0-2923-4E4A-A046-12F313084F87}" type="presParOf" srcId="{A4CC3F89-48CB-4AA0-9DE5-BBB4CE77F846}" destId="{6DB95E19-1CB3-43C1-9D20-C698E5971964}" srcOrd="1" destOrd="0" presId="urn:microsoft.com/office/officeart/2005/8/layout/pyramid2"/>
    <dgm:cxn modelId="{03CE14D6-5C8F-4B3D-99BC-D123D270ABEE}" type="presParOf" srcId="{6DB95E19-1CB3-43C1-9D20-C698E5971964}" destId="{DB1DB6FB-CFEB-443E-97C3-33C93ABC3DBD}" srcOrd="0" destOrd="0" presId="urn:microsoft.com/office/officeart/2005/8/layout/pyramid2"/>
    <dgm:cxn modelId="{96A01D6F-EA28-450F-8286-2C1D0BA9B709}" type="presParOf" srcId="{6DB95E19-1CB3-43C1-9D20-C698E5971964}" destId="{53194AE4-CD39-4EFA-AFA4-7BF2F062FF94}" srcOrd="1" destOrd="0" presId="urn:microsoft.com/office/officeart/2005/8/layout/pyramid2"/>
    <dgm:cxn modelId="{E2522450-16D7-4C45-A931-014F3E2D1E98}" type="presParOf" srcId="{6DB95E19-1CB3-43C1-9D20-C698E5971964}" destId="{F29CA790-AA4C-419F-BB2E-18D4F549BDA2}" srcOrd="2" destOrd="0" presId="urn:microsoft.com/office/officeart/2005/8/layout/pyramid2"/>
    <dgm:cxn modelId="{B44476EA-7223-490E-86FC-8F5F59534448}" type="presParOf" srcId="{6DB95E19-1CB3-43C1-9D20-C698E5971964}" destId="{F0E4ED30-DB09-402B-9CF5-62FE8B26F825}" srcOrd="3" destOrd="0" presId="urn:microsoft.com/office/officeart/2005/8/layout/pyramid2"/>
    <dgm:cxn modelId="{1E11F8E5-D214-4CD9-888E-82406D600DC3}" type="presParOf" srcId="{6DB95E19-1CB3-43C1-9D20-C698E5971964}" destId="{03681FBE-57D7-404F-B1B7-4D03251CE4D5}" srcOrd="4" destOrd="0" presId="urn:microsoft.com/office/officeart/2005/8/layout/pyramid2"/>
    <dgm:cxn modelId="{062ECE2C-4A62-48A6-9EB4-F1BEDAFC3104}" type="presParOf" srcId="{6DB95E19-1CB3-43C1-9D20-C698E5971964}" destId="{C276F70F-F9FC-4A59-AB83-A4EE5EBFA4F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9E99A9E-E9F8-4595-8D1D-C66B1776B410}" type="doc">
      <dgm:prSet loTypeId="urn:microsoft.com/office/officeart/2005/8/layout/radial5" loCatId="cycle" qsTypeId="urn:microsoft.com/office/officeart/2005/8/quickstyle/simple5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62E176C8-3EAB-488A-8058-2D6400581189}">
      <dgm:prSet phldrT="[Текст]" custT="1"/>
      <dgm:spPr/>
      <dgm:t>
        <a:bodyPr/>
        <a:lstStyle/>
        <a:p>
          <a:r>
            <a:rPr lang="ru-RU" sz="1600" dirty="0" smtClean="0"/>
            <a:t>Мероприятия по направлению маркетингу</a:t>
          </a:r>
          <a:endParaRPr lang="ru-RU" sz="1600" dirty="0"/>
        </a:p>
      </dgm:t>
    </dgm:pt>
    <dgm:pt modelId="{8FE50E36-C3C0-45C7-8E3F-EB9D1E96B9B7}" type="parTrans" cxnId="{7EF8BA2C-B326-47A8-8044-D69D73B2B02B}">
      <dgm:prSet/>
      <dgm:spPr/>
      <dgm:t>
        <a:bodyPr/>
        <a:lstStyle/>
        <a:p>
          <a:endParaRPr lang="ru-RU" sz="1600"/>
        </a:p>
      </dgm:t>
    </dgm:pt>
    <dgm:pt modelId="{031E0620-1BC7-4DF0-A444-0393A3B27620}" type="sibTrans" cxnId="{7EF8BA2C-B326-47A8-8044-D69D73B2B02B}">
      <dgm:prSet/>
      <dgm:spPr/>
      <dgm:t>
        <a:bodyPr/>
        <a:lstStyle/>
        <a:p>
          <a:endParaRPr lang="ru-RU" sz="1600"/>
        </a:p>
      </dgm:t>
    </dgm:pt>
    <dgm:pt modelId="{553156D7-A765-4AAD-AB6B-73FB8BFC80CF}">
      <dgm:prSet phldrT="[Текст]" custT="1"/>
      <dgm:spPr/>
      <dgm:t>
        <a:bodyPr/>
        <a:lstStyle/>
        <a:p>
          <a:r>
            <a:rPr lang="ru-RU" sz="1600" dirty="0" smtClean="0"/>
            <a:t>Изучение потребителей услуг фирмы и их поведение на рынке</a:t>
          </a:r>
          <a:endParaRPr lang="ru-RU" sz="1600" dirty="0"/>
        </a:p>
      </dgm:t>
    </dgm:pt>
    <dgm:pt modelId="{97EF4E53-41A3-48E9-8FAD-A6EE9FDABB24}" type="parTrans" cxnId="{D3368E79-52AB-4DFC-9F9D-0FA22FA949F9}">
      <dgm:prSet custT="1"/>
      <dgm:spPr/>
      <dgm:t>
        <a:bodyPr/>
        <a:lstStyle/>
        <a:p>
          <a:endParaRPr lang="ru-RU" sz="1600"/>
        </a:p>
      </dgm:t>
    </dgm:pt>
    <dgm:pt modelId="{231EBA8E-C72E-4A51-BFC0-26428B3F7117}" type="sibTrans" cxnId="{D3368E79-52AB-4DFC-9F9D-0FA22FA949F9}">
      <dgm:prSet/>
      <dgm:spPr/>
      <dgm:t>
        <a:bodyPr/>
        <a:lstStyle/>
        <a:p>
          <a:endParaRPr lang="ru-RU" sz="1600"/>
        </a:p>
      </dgm:t>
    </dgm:pt>
    <dgm:pt modelId="{C7D9BEC6-2F70-4488-A6F9-9528C67923FD}">
      <dgm:prSet phldrT="[Текст]" custT="1"/>
      <dgm:spPr/>
      <dgm:t>
        <a:bodyPr/>
        <a:lstStyle/>
        <a:p>
          <a:r>
            <a:rPr lang="ru-RU" sz="1600" dirty="0" smtClean="0"/>
            <a:t>Анализ используемых форм и каналов сбыта</a:t>
          </a:r>
          <a:endParaRPr lang="ru-RU" sz="1600" dirty="0"/>
        </a:p>
      </dgm:t>
    </dgm:pt>
    <dgm:pt modelId="{87884869-7353-498E-A536-8164836300FB}" type="parTrans" cxnId="{6B809479-8A09-4847-83AE-CBB0795B1576}">
      <dgm:prSet custT="1"/>
      <dgm:spPr/>
      <dgm:t>
        <a:bodyPr/>
        <a:lstStyle/>
        <a:p>
          <a:endParaRPr lang="ru-RU" sz="1600"/>
        </a:p>
      </dgm:t>
    </dgm:pt>
    <dgm:pt modelId="{2B3210DA-F697-4F15-A7AE-F61708A6CBA2}" type="sibTrans" cxnId="{6B809479-8A09-4847-83AE-CBB0795B1576}">
      <dgm:prSet/>
      <dgm:spPr/>
      <dgm:t>
        <a:bodyPr/>
        <a:lstStyle/>
        <a:p>
          <a:endParaRPr lang="ru-RU" sz="1600"/>
        </a:p>
      </dgm:t>
    </dgm:pt>
    <dgm:pt modelId="{921FD6C0-A7A2-45D2-8223-27C7E738C516}">
      <dgm:prSet phldrT="[Текст]" custT="1"/>
      <dgm:spPr/>
      <dgm:t>
        <a:bodyPr/>
        <a:lstStyle/>
        <a:p>
          <a:r>
            <a:rPr lang="ru-RU" sz="1600" dirty="0" smtClean="0"/>
            <a:t>Оценка используемых фирмой методов ценообразования</a:t>
          </a:r>
          <a:endParaRPr lang="ru-RU" sz="1600" dirty="0"/>
        </a:p>
      </dgm:t>
    </dgm:pt>
    <dgm:pt modelId="{51F39182-3D6D-4016-B1D7-F4BC89809C33}" type="parTrans" cxnId="{28ABBB85-04BF-4DBB-A7BE-C0E504D6043F}">
      <dgm:prSet custT="1"/>
      <dgm:spPr/>
      <dgm:t>
        <a:bodyPr/>
        <a:lstStyle/>
        <a:p>
          <a:endParaRPr lang="ru-RU" sz="1600"/>
        </a:p>
      </dgm:t>
    </dgm:pt>
    <dgm:pt modelId="{9581A7F4-38BF-434B-B98A-78FFE7548CC1}" type="sibTrans" cxnId="{28ABBB85-04BF-4DBB-A7BE-C0E504D6043F}">
      <dgm:prSet/>
      <dgm:spPr/>
      <dgm:t>
        <a:bodyPr/>
        <a:lstStyle/>
        <a:p>
          <a:endParaRPr lang="ru-RU" sz="1600"/>
        </a:p>
      </dgm:t>
    </dgm:pt>
    <dgm:pt modelId="{15C91D88-11E0-4C7D-9FA9-446E80A445BA}">
      <dgm:prSet phldrT="[Текст]" custT="1"/>
      <dgm:spPr/>
      <dgm:t>
        <a:bodyPr/>
        <a:lstStyle/>
        <a:p>
          <a:r>
            <a:rPr lang="ru-RU" sz="1600" dirty="0" smtClean="0"/>
            <a:t>Оценка предлагаемых услуг, перспектив их развития</a:t>
          </a:r>
          <a:endParaRPr lang="ru-RU" sz="1600" dirty="0"/>
        </a:p>
      </dgm:t>
    </dgm:pt>
    <dgm:pt modelId="{FC041E3F-0257-4257-B9E3-13983F3641A5}" type="parTrans" cxnId="{C095578E-AE9D-409D-8625-26F990A6F7F0}">
      <dgm:prSet custT="1"/>
      <dgm:spPr/>
      <dgm:t>
        <a:bodyPr/>
        <a:lstStyle/>
        <a:p>
          <a:endParaRPr lang="ru-RU" sz="1600"/>
        </a:p>
      </dgm:t>
    </dgm:pt>
    <dgm:pt modelId="{29C36DD5-271B-4A5A-A9DF-26DFCC034BBF}" type="sibTrans" cxnId="{C095578E-AE9D-409D-8625-26F990A6F7F0}">
      <dgm:prSet/>
      <dgm:spPr/>
      <dgm:t>
        <a:bodyPr/>
        <a:lstStyle/>
        <a:p>
          <a:endParaRPr lang="ru-RU" sz="1600"/>
        </a:p>
      </dgm:t>
    </dgm:pt>
    <dgm:pt modelId="{566723DF-949C-496D-A768-3E81CD660331}">
      <dgm:prSet custT="1"/>
      <dgm:spPr/>
      <dgm:t>
        <a:bodyPr/>
        <a:lstStyle/>
        <a:p>
          <a:r>
            <a:rPr lang="ru-RU" sz="1600" dirty="0" smtClean="0"/>
            <a:t>Изучение конкурентов</a:t>
          </a:r>
          <a:endParaRPr lang="ru-RU" sz="1600" dirty="0"/>
        </a:p>
      </dgm:t>
    </dgm:pt>
    <dgm:pt modelId="{14863680-3D07-40B3-B97D-27EF9DC9E0A7}" type="parTrans" cxnId="{B2A9FD05-F836-4CDB-9BD5-CD599E0D61F5}">
      <dgm:prSet custT="1"/>
      <dgm:spPr/>
      <dgm:t>
        <a:bodyPr/>
        <a:lstStyle/>
        <a:p>
          <a:endParaRPr lang="ru-RU" sz="1600"/>
        </a:p>
      </dgm:t>
    </dgm:pt>
    <dgm:pt modelId="{F4ABC557-FED7-45AF-99EB-782A25128291}" type="sibTrans" cxnId="{B2A9FD05-F836-4CDB-9BD5-CD599E0D61F5}">
      <dgm:prSet/>
      <dgm:spPr/>
      <dgm:t>
        <a:bodyPr/>
        <a:lstStyle/>
        <a:p>
          <a:endParaRPr lang="ru-RU" sz="1600"/>
        </a:p>
      </dgm:t>
    </dgm:pt>
    <dgm:pt modelId="{7485CF70-3942-411A-8867-0F5E4E7AD300}">
      <dgm:prSet custT="1"/>
      <dgm:spPr/>
      <dgm:t>
        <a:bodyPr/>
        <a:lstStyle/>
        <a:p>
          <a:r>
            <a:rPr lang="ru-RU" sz="1600" smtClean="0"/>
            <a:t>Исследование мероприятий по продвижению услуг на рынок</a:t>
          </a:r>
          <a:endParaRPr lang="ru-RU" sz="1600"/>
        </a:p>
      </dgm:t>
    </dgm:pt>
    <dgm:pt modelId="{8BA5A726-0C9A-4F7B-B028-BCC320971F97}" type="parTrans" cxnId="{7C03268F-8881-490B-9CB7-023DF3D41530}">
      <dgm:prSet custT="1"/>
      <dgm:spPr/>
      <dgm:t>
        <a:bodyPr/>
        <a:lstStyle/>
        <a:p>
          <a:endParaRPr lang="ru-RU" sz="1600"/>
        </a:p>
      </dgm:t>
    </dgm:pt>
    <dgm:pt modelId="{0E4392A8-62BC-4CE8-A0F6-6AA540C2E054}" type="sibTrans" cxnId="{7C03268F-8881-490B-9CB7-023DF3D41530}">
      <dgm:prSet/>
      <dgm:spPr/>
      <dgm:t>
        <a:bodyPr/>
        <a:lstStyle/>
        <a:p>
          <a:endParaRPr lang="ru-RU" sz="1600"/>
        </a:p>
      </dgm:t>
    </dgm:pt>
    <dgm:pt modelId="{8DFC554F-7B58-4054-8810-2163CB420380}">
      <dgm:prSet custT="1"/>
      <dgm:spPr/>
      <dgm:t>
        <a:bodyPr/>
        <a:lstStyle/>
        <a:p>
          <a:r>
            <a:rPr lang="ru-RU" sz="1600" smtClean="0"/>
            <a:t>Выбор наиболее благоприятного сегмента рынка</a:t>
          </a:r>
          <a:endParaRPr lang="ru-RU" sz="1600"/>
        </a:p>
      </dgm:t>
    </dgm:pt>
    <dgm:pt modelId="{661037DC-0CEA-4146-8C9F-26380671AEF6}" type="parTrans" cxnId="{84542961-8D28-47D6-8853-E96E17A14E42}">
      <dgm:prSet custT="1"/>
      <dgm:spPr/>
      <dgm:t>
        <a:bodyPr/>
        <a:lstStyle/>
        <a:p>
          <a:endParaRPr lang="ru-RU" sz="1600"/>
        </a:p>
      </dgm:t>
    </dgm:pt>
    <dgm:pt modelId="{B2E64AE6-18FC-41F1-A51C-9C7E972F50F0}" type="sibTrans" cxnId="{84542961-8D28-47D6-8853-E96E17A14E42}">
      <dgm:prSet/>
      <dgm:spPr/>
      <dgm:t>
        <a:bodyPr/>
        <a:lstStyle/>
        <a:p>
          <a:endParaRPr lang="ru-RU" sz="1600"/>
        </a:p>
      </dgm:t>
    </dgm:pt>
    <dgm:pt modelId="{C3FFD401-74F3-4504-8B1C-36A43B84046F}" type="pres">
      <dgm:prSet presAssocID="{99E99A9E-E9F8-4595-8D1D-C66B1776B41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4881CA-C46B-4DF0-84F0-B38B10506E04}" type="pres">
      <dgm:prSet presAssocID="{62E176C8-3EAB-488A-8058-2D6400581189}" presName="centerShape" presStyleLbl="node0" presStyleIdx="0" presStyleCnt="1"/>
      <dgm:spPr/>
      <dgm:t>
        <a:bodyPr/>
        <a:lstStyle/>
        <a:p>
          <a:endParaRPr lang="ru-RU"/>
        </a:p>
      </dgm:t>
    </dgm:pt>
    <dgm:pt modelId="{83181D34-8483-4788-B31C-A3342F4B4F8B}" type="pres">
      <dgm:prSet presAssocID="{97EF4E53-41A3-48E9-8FAD-A6EE9FDABB24}" presName="parTrans" presStyleLbl="sibTrans2D1" presStyleIdx="0" presStyleCnt="7"/>
      <dgm:spPr/>
      <dgm:t>
        <a:bodyPr/>
        <a:lstStyle/>
        <a:p>
          <a:endParaRPr lang="ru-RU"/>
        </a:p>
      </dgm:t>
    </dgm:pt>
    <dgm:pt modelId="{85A0A2EC-CDB6-4D52-86B2-F48BB39EEFDD}" type="pres">
      <dgm:prSet presAssocID="{97EF4E53-41A3-48E9-8FAD-A6EE9FDABB24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340C07EE-5B29-44BC-97BD-10D2EEE8D24D}" type="pres">
      <dgm:prSet presAssocID="{553156D7-A765-4AAD-AB6B-73FB8BFC80CF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D15463-768D-4378-A0B5-1A0936E0BC61}" type="pres">
      <dgm:prSet presAssocID="{87884869-7353-498E-A536-8164836300FB}" presName="parTrans" presStyleLbl="sibTrans2D1" presStyleIdx="1" presStyleCnt="7"/>
      <dgm:spPr/>
      <dgm:t>
        <a:bodyPr/>
        <a:lstStyle/>
        <a:p>
          <a:endParaRPr lang="ru-RU"/>
        </a:p>
      </dgm:t>
    </dgm:pt>
    <dgm:pt modelId="{F9E8E049-FC4A-475F-9BDC-066581AC0653}" type="pres">
      <dgm:prSet presAssocID="{87884869-7353-498E-A536-8164836300FB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2C32F3BF-E971-40BC-89EA-D64A114309AA}" type="pres">
      <dgm:prSet presAssocID="{C7D9BEC6-2F70-4488-A6F9-9528C67923FD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A1644B-5821-453C-92B0-9C28B92405B2}" type="pres">
      <dgm:prSet presAssocID="{14863680-3D07-40B3-B97D-27EF9DC9E0A7}" presName="parTrans" presStyleLbl="sibTrans2D1" presStyleIdx="2" presStyleCnt="7"/>
      <dgm:spPr/>
      <dgm:t>
        <a:bodyPr/>
        <a:lstStyle/>
        <a:p>
          <a:endParaRPr lang="ru-RU"/>
        </a:p>
      </dgm:t>
    </dgm:pt>
    <dgm:pt modelId="{51EFA239-2D11-4A98-9F9A-ACAA9A7E98D3}" type="pres">
      <dgm:prSet presAssocID="{14863680-3D07-40B3-B97D-27EF9DC9E0A7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42454D8B-C209-4A6A-AD9E-A37AFF39208D}" type="pres">
      <dgm:prSet presAssocID="{566723DF-949C-496D-A768-3E81CD66033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0693E2-0384-4959-AF5B-ECC961A47981}" type="pres">
      <dgm:prSet presAssocID="{661037DC-0CEA-4146-8C9F-26380671AEF6}" presName="parTrans" presStyleLbl="sibTrans2D1" presStyleIdx="3" presStyleCnt="7"/>
      <dgm:spPr/>
      <dgm:t>
        <a:bodyPr/>
        <a:lstStyle/>
        <a:p>
          <a:endParaRPr lang="ru-RU"/>
        </a:p>
      </dgm:t>
    </dgm:pt>
    <dgm:pt modelId="{BFE756C1-EFEF-429B-8B88-163CB02E5A2E}" type="pres">
      <dgm:prSet presAssocID="{661037DC-0CEA-4146-8C9F-26380671AEF6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0D00DE41-ED95-437E-9E3D-4211B2A78422}" type="pres">
      <dgm:prSet presAssocID="{8DFC554F-7B58-4054-8810-2163CB420380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AD8687-830C-4CA9-81C0-61C0B28A8B6E}" type="pres">
      <dgm:prSet presAssocID="{8BA5A726-0C9A-4F7B-B028-BCC320971F97}" presName="parTrans" presStyleLbl="sibTrans2D1" presStyleIdx="4" presStyleCnt="7"/>
      <dgm:spPr/>
      <dgm:t>
        <a:bodyPr/>
        <a:lstStyle/>
        <a:p>
          <a:endParaRPr lang="ru-RU"/>
        </a:p>
      </dgm:t>
    </dgm:pt>
    <dgm:pt modelId="{F279CD43-F381-4167-B152-1D935324BD7C}" type="pres">
      <dgm:prSet presAssocID="{8BA5A726-0C9A-4F7B-B028-BCC320971F97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6F387F82-355B-40AA-88D5-48C949178A62}" type="pres">
      <dgm:prSet presAssocID="{7485CF70-3942-411A-8867-0F5E4E7AD30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9EDBC4-668B-4220-B53B-73C44715D2C6}" type="pres">
      <dgm:prSet presAssocID="{51F39182-3D6D-4016-B1D7-F4BC89809C33}" presName="parTrans" presStyleLbl="sibTrans2D1" presStyleIdx="5" presStyleCnt="7"/>
      <dgm:spPr/>
      <dgm:t>
        <a:bodyPr/>
        <a:lstStyle/>
        <a:p>
          <a:endParaRPr lang="ru-RU"/>
        </a:p>
      </dgm:t>
    </dgm:pt>
    <dgm:pt modelId="{DFA0A54A-1EB1-4980-AE74-EC6C55D4A472}" type="pres">
      <dgm:prSet presAssocID="{51F39182-3D6D-4016-B1D7-F4BC89809C33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9F8A2A77-06E1-47E1-A4EE-9B5251DEAD03}" type="pres">
      <dgm:prSet presAssocID="{921FD6C0-A7A2-45D2-8223-27C7E738C51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436E4E-D974-4F52-B008-5F9F4D21577B}" type="pres">
      <dgm:prSet presAssocID="{FC041E3F-0257-4257-B9E3-13983F3641A5}" presName="parTrans" presStyleLbl="sibTrans2D1" presStyleIdx="6" presStyleCnt="7"/>
      <dgm:spPr/>
      <dgm:t>
        <a:bodyPr/>
        <a:lstStyle/>
        <a:p>
          <a:endParaRPr lang="ru-RU"/>
        </a:p>
      </dgm:t>
    </dgm:pt>
    <dgm:pt modelId="{EBEF27C9-CF9E-40D2-935C-E5E55D21432B}" type="pres">
      <dgm:prSet presAssocID="{FC041E3F-0257-4257-B9E3-13983F3641A5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0F579E0C-BACE-4C2E-A3D3-6874D96C180A}" type="pres">
      <dgm:prSet presAssocID="{15C91D88-11E0-4C7D-9FA9-446E80A445BA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5A12AE-92F1-43EF-8C0B-9A86CB0FDC02}" type="presOf" srcId="{553156D7-A765-4AAD-AB6B-73FB8BFC80CF}" destId="{340C07EE-5B29-44BC-97BD-10D2EEE8D24D}" srcOrd="0" destOrd="0" presId="urn:microsoft.com/office/officeart/2005/8/layout/radial5"/>
    <dgm:cxn modelId="{FB01B753-EDCA-4663-8A26-5364B9EEB7B8}" type="presOf" srcId="{51F39182-3D6D-4016-B1D7-F4BC89809C33}" destId="{DFA0A54A-1EB1-4980-AE74-EC6C55D4A472}" srcOrd="1" destOrd="0" presId="urn:microsoft.com/office/officeart/2005/8/layout/radial5"/>
    <dgm:cxn modelId="{84FFEA63-77A9-4FA9-B352-47A776D0BD1D}" type="presOf" srcId="{FC041E3F-0257-4257-B9E3-13983F3641A5}" destId="{EBEF27C9-CF9E-40D2-935C-E5E55D21432B}" srcOrd="1" destOrd="0" presId="urn:microsoft.com/office/officeart/2005/8/layout/radial5"/>
    <dgm:cxn modelId="{B2A9FD05-F836-4CDB-9BD5-CD599E0D61F5}" srcId="{62E176C8-3EAB-488A-8058-2D6400581189}" destId="{566723DF-949C-496D-A768-3E81CD660331}" srcOrd="2" destOrd="0" parTransId="{14863680-3D07-40B3-B97D-27EF9DC9E0A7}" sibTransId="{F4ABC557-FED7-45AF-99EB-782A25128291}"/>
    <dgm:cxn modelId="{7C03268F-8881-490B-9CB7-023DF3D41530}" srcId="{62E176C8-3EAB-488A-8058-2D6400581189}" destId="{7485CF70-3942-411A-8867-0F5E4E7AD300}" srcOrd="4" destOrd="0" parTransId="{8BA5A726-0C9A-4F7B-B028-BCC320971F97}" sibTransId="{0E4392A8-62BC-4CE8-A0F6-6AA540C2E054}"/>
    <dgm:cxn modelId="{E2612C60-3BDD-4994-941C-BA204C257756}" type="presOf" srcId="{97EF4E53-41A3-48E9-8FAD-A6EE9FDABB24}" destId="{85A0A2EC-CDB6-4D52-86B2-F48BB39EEFDD}" srcOrd="1" destOrd="0" presId="urn:microsoft.com/office/officeart/2005/8/layout/radial5"/>
    <dgm:cxn modelId="{84542961-8D28-47D6-8853-E96E17A14E42}" srcId="{62E176C8-3EAB-488A-8058-2D6400581189}" destId="{8DFC554F-7B58-4054-8810-2163CB420380}" srcOrd="3" destOrd="0" parTransId="{661037DC-0CEA-4146-8C9F-26380671AEF6}" sibTransId="{B2E64AE6-18FC-41F1-A51C-9C7E972F50F0}"/>
    <dgm:cxn modelId="{77A526BE-3D7C-45DE-9A3E-86DC2D1AFD5A}" type="presOf" srcId="{97EF4E53-41A3-48E9-8FAD-A6EE9FDABB24}" destId="{83181D34-8483-4788-B31C-A3342F4B4F8B}" srcOrd="0" destOrd="0" presId="urn:microsoft.com/office/officeart/2005/8/layout/radial5"/>
    <dgm:cxn modelId="{B66AA9CD-E8F6-4BBA-A2E6-6FB19E72A3E2}" type="presOf" srcId="{921FD6C0-A7A2-45D2-8223-27C7E738C516}" destId="{9F8A2A77-06E1-47E1-A4EE-9B5251DEAD03}" srcOrd="0" destOrd="0" presId="urn:microsoft.com/office/officeart/2005/8/layout/radial5"/>
    <dgm:cxn modelId="{D3368E79-52AB-4DFC-9F9D-0FA22FA949F9}" srcId="{62E176C8-3EAB-488A-8058-2D6400581189}" destId="{553156D7-A765-4AAD-AB6B-73FB8BFC80CF}" srcOrd="0" destOrd="0" parTransId="{97EF4E53-41A3-48E9-8FAD-A6EE9FDABB24}" sibTransId="{231EBA8E-C72E-4A51-BFC0-26428B3F7117}"/>
    <dgm:cxn modelId="{AC0CA2F5-32BD-450A-BD2B-562A5500CE41}" type="presOf" srcId="{14863680-3D07-40B3-B97D-27EF9DC9E0A7}" destId="{51EFA239-2D11-4A98-9F9A-ACAA9A7E98D3}" srcOrd="1" destOrd="0" presId="urn:microsoft.com/office/officeart/2005/8/layout/radial5"/>
    <dgm:cxn modelId="{6B809479-8A09-4847-83AE-CBB0795B1576}" srcId="{62E176C8-3EAB-488A-8058-2D6400581189}" destId="{C7D9BEC6-2F70-4488-A6F9-9528C67923FD}" srcOrd="1" destOrd="0" parTransId="{87884869-7353-498E-A536-8164836300FB}" sibTransId="{2B3210DA-F697-4F15-A7AE-F61708A6CBA2}"/>
    <dgm:cxn modelId="{8A3633FA-1606-4AF1-8511-777AB0A1C55D}" type="presOf" srcId="{661037DC-0CEA-4146-8C9F-26380671AEF6}" destId="{BFE756C1-EFEF-429B-8B88-163CB02E5A2E}" srcOrd="1" destOrd="0" presId="urn:microsoft.com/office/officeart/2005/8/layout/radial5"/>
    <dgm:cxn modelId="{577905E7-DA70-4825-B5E6-E7E13FD91712}" type="presOf" srcId="{51F39182-3D6D-4016-B1D7-F4BC89809C33}" destId="{BA9EDBC4-668B-4220-B53B-73C44715D2C6}" srcOrd="0" destOrd="0" presId="urn:microsoft.com/office/officeart/2005/8/layout/radial5"/>
    <dgm:cxn modelId="{66E21C8E-DE1B-41D1-A043-9DB2DE0E2376}" type="presOf" srcId="{87884869-7353-498E-A536-8164836300FB}" destId="{F9E8E049-FC4A-475F-9BDC-066581AC0653}" srcOrd="1" destOrd="0" presId="urn:microsoft.com/office/officeart/2005/8/layout/radial5"/>
    <dgm:cxn modelId="{78B5393E-D172-486C-8CD5-0270AB377385}" type="presOf" srcId="{566723DF-949C-496D-A768-3E81CD660331}" destId="{42454D8B-C209-4A6A-AD9E-A37AFF39208D}" srcOrd="0" destOrd="0" presId="urn:microsoft.com/office/officeart/2005/8/layout/radial5"/>
    <dgm:cxn modelId="{28ABBB85-04BF-4DBB-A7BE-C0E504D6043F}" srcId="{62E176C8-3EAB-488A-8058-2D6400581189}" destId="{921FD6C0-A7A2-45D2-8223-27C7E738C516}" srcOrd="5" destOrd="0" parTransId="{51F39182-3D6D-4016-B1D7-F4BC89809C33}" sibTransId="{9581A7F4-38BF-434B-B98A-78FFE7548CC1}"/>
    <dgm:cxn modelId="{DA8FBF08-739A-454F-B444-588E5387247C}" type="presOf" srcId="{15C91D88-11E0-4C7D-9FA9-446E80A445BA}" destId="{0F579E0C-BACE-4C2E-A3D3-6874D96C180A}" srcOrd="0" destOrd="0" presId="urn:microsoft.com/office/officeart/2005/8/layout/radial5"/>
    <dgm:cxn modelId="{32BDC486-DD37-489D-890E-C49F5C73F7E6}" type="presOf" srcId="{C7D9BEC6-2F70-4488-A6F9-9528C67923FD}" destId="{2C32F3BF-E971-40BC-89EA-D64A114309AA}" srcOrd="0" destOrd="0" presId="urn:microsoft.com/office/officeart/2005/8/layout/radial5"/>
    <dgm:cxn modelId="{53EC2065-09BE-4F08-9B5F-2E024D766788}" type="presOf" srcId="{8BA5A726-0C9A-4F7B-B028-BCC320971F97}" destId="{F279CD43-F381-4167-B152-1D935324BD7C}" srcOrd="1" destOrd="0" presId="urn:microsoft.com/office/officeart/2005/8/layout/radial5"/>
    <dgm:cxn modelId="{579A21E8-4E15-4C49-A1BB-D58BEFFA60F2}" type="presOf" srcId="{14863680-3D07-40B3-B97D-27EF9DC9E0A7}" destId="{B5A1644B-5821-453C-92B0-9C28B92405B2}" srcOrd="0" destOrd="0" presId="urn:microsoft.com/office/officeart/2005/8/layout/radial5"/>
    <dgm:cxn modelId="{C6519B27-13D6-4F42-AC7C-0F3E24124573}" type="presOf" srcId="{62E176C8-3EAB-488A-8058-2D6400581189}" destId="{264881CA-C46B-4DF0-84F0-B38B10506E04}" srcOrd="0" destOrd="0" presId="urn:microsoft.com/office/officeart/2005/8/layout/radial5"/>
    <dgm:cxn modelId="{5CB2D287-7D2B-440F-B1A8-42ED46BFE103}" type="presOf" srcId="{661037DC-0CEA-4146-8C9F-26380671AEF6}" destId="{530693E2-0384-4959-AF5B-ECC961A47981}" srcOrd="0" destOrd="0" presId="urn:microsoft.com/office/officeart/2005/8/layout/radial5"/>
    <dgm:cxn modelId="{F2E1D9C4-5512-4739-9A8A-B3AB49FC7B50}" type="presOf" srcId="{7485CF70-3942-411A-8867-0F5E4E7AD300}" destId="{6F387F82-355B-40AA-88D5-48C949178A62}" srcOrd="0" destOrd="0" presId="urn:microsoft.com/office/officeart/2005/8/layout/radial5"/>
    <dgm:cxn modelId="{7EF8BA2C-B326-47A8-8044-D69D73B2B02B}" srcId="{99E99A9E-E9F8-4595-8D1D-C66B1776B410}" destId="{62E176C8-3EAB-488A-8058-2D6400581189}" srcOrd="0" destOrd="0" parTransId="{8FE50E36-C3C0-45C7-8E3F-EB9D1E96B9B7}" sibTransId="{031E0620-1BC7-4DF0-A444-0393A3B27620}"/>
    <dgm:cxn modelId="{58A9D73E-3294-42EC-9D5B-60F9F7069EE5}" type="presOf" srcId="{87884869-7353-498E-A536-8164836300FB}" destId="{51D15463-768D-4378-A0B5-1A0936E0BC61}" srcOrd="0" destOrd="0" presId="urn:microsoft.com/office/officeart/2005/8/layout/radial5"/>
    <dgm:cxn modelId="{7BE907E7-1195-41A7-ABA4-638E73052E98}" type="presOf" srcId="{FC041E3F-0257-4257-B9E3-13983F3641A5}" destId="{7D436E4E-D974-4F52-B008-5F9F4D21577B}" srcOrd="0" destOrd="0" presId="urn:microsoft.com/office/officeart/2005/8/layout/radial5"/>
    <dgm:cxn modelId="{AC5A419F-E624-453E-A852-815413AD523B}" type="presOf" srcId="{8DFC554F-7B58-4054-8810-2163CB420380}" destId="{0D00DE41-ED95-437E-9E3D-4211B2A78422}" srcOrd="0" destOrd="0" presId="urn:microsoft.com/office/officeart/2005/8/layout/radial5"/>
    <dgm:cxn modelId="{CB41715A-6FE8-4325-8331-B46B4D7B057E}" type="presOf" srcId="{8BA5A726-0C9A-4F7B-B028-BCC320971F97}" destId="{92AD8687-830C-4CA9-81C0-61C0B28A8B6E}" srcOrd="0" destOrd="0" presId="urn:microsoft.com/office/officeart/2005/8/layout/radial5"/>
    <dgm:cxn modelId="{C095578E-AE9D-409D-8625-26F990A6F7F0}" srcId="{62E176C8-3EAB-488A-8058-2D6400581189}" destId="{15C91D88-11E0-4C7D-9FA9-446E80A445BA}" srcOrd="6" destOrd="0" parTransId="{FC041E3F-0257-4257-B9E3-13983F3641A5}" sibTransId="{29C36DD5-271B-4A5A-A9DF-26DFCC034BBF}"/>
    <dgm:cxn modelId="{24C45C5F-A8FD-4FA7-A47A-09DB9DE73E1B}" type="presOf" srcId="{99E99A9E-E9F8-4595-8D1D-C66B1776B410}" destId="{C3FFD401-74F3-4504-8B1C-36A43B84046F}" srcOrd="0" destOrd="0" presId="urn:microsoft.com/office/officeart/2005/8/layout/radial5"/>
    <dgm:cxn modelId="{3273705D-BFB2-48FF-BF49-65B0D4B5B4B3}" type="presParOf" srcId="{C3FFD401-74F3-4504-8B1C-36A43B84046F}" destId="{264881CA-C46B-4DF0-84F0-B38B10506E04}" srcOrd="0" destOrd="0" presId="urn:microsoft.com/office/officeart/2005/8/layout/radial5"/>
    <dgm:cxn modelId="{F57F2159-3FC5-4442-8D33-FC61A2CFF6A0}" type="presParOf" srcId="{C3FFD401-74F3-4504-8B1C-36A43B84046F}" destId="{83181D34-8483-4788-B31C-A3342F4B4F8B}" srcOrd="1" destOrd="0" presId="urn:microsoft.com/office/officeart/2005/8/layout/radial5"/>
    <dgm:cxn modelId="{9A3AD1A0-E44D-476E-BD9C-23F923618F27}" type="presParOf" srcId="{83181D34-8483-4788-B31C-A3342F4B4F8B}" destId="{85A0A2EC-CDB6-4D52-86B2-F48BB39EEFDD}" srcOrd="0" destOrd="0" presId="urn:microsoft.com/office/officeart/2005/8/layout/radial5"/>
    <dgm:cxn modelId="{7EF6011F-4AA8-482A-B87A-06A77DCC05A7}" type="presParOf" srcId="{C3FFD401-74F3-4504-8B1C-36A43B84046F}" destId="{340C07EE-5B29-44BC-97BD-10D2EEE8D24D}" srcOrd="2" destOrd="0" presId="urn:microsoft.com/office/officeart/2005/8/layout/radial5"/>
    <dgm:cxn modelId="{25E699FD-D404-4ADD-B76A-4C9577F7FD0A}" type="presParOf" srcId="{C3FFD401-74F3-4504-8B1C-36A43B84046F}" destId="{51D15463-768D-4378-A0B5-1A0936E0BC61}" srcOrd="3" destOrd="0" presId="urn:microsoft.com/office/officeart/2005/8/layout/radial5"/>
    <dgm:cxn modelId="{6DF98608-9E46-4E90-9F52-AC257F8099B8}" type="presParOf" srcId="{51D15463-768D-4378-A0B5-1A0936E0BC61}" destId="{F9E8E049-FC4A-475F-9BDC-066581AC0653}" srcOrd="0" destOrd="0" presId="urn:microsoft.com/office/officeart/2005/8/layout/radial5"/>
    <dgm:cxn modelId="{F1501DE8-9ADB-465C-BBD7-7C17317838D3}" type="presParOf" srcId="{C3FFD401-74F3-4504-8B1C-36A43B84046F}" destId="{2C32F3BF-E971-40BC-89EA-D64A114309AA}" srcOrd="4" destOrd="0" presId="urn:microsoft.com/office/officeart/2005/8/layout/radial5"/>
    <dgm:cxn modelId="{B54E6B58-D9F8-46B6-928F-7EEF93CC8C00}" type="presParOf" srcId="{C3FFD401-74F3-4504-8B1C-36A43B84046F}" destId="{B5A1644B-5821-453C-92B0-9C28B92405B2}" srcOrd="5" destOrd="0" presId="urn:microsoft.com/office/officeart/2005/8/layout/radial5"/>
    <dgm:cxn modelId="{16D09CED-C963-4C2C-BC6D-F0E0D8731513}" type="presParOf" srcId="{B5A1644B-5821-453C-92B0-9C28B92405B2}" destId="{51EFA239-2D11-4A98-9F9A-ACAA9A7E98D3}" srcOrd="0" destOrd="0" presId="urn:microsoft.com/office/officeart/2005/8/layout/radial5"/>
    <dgm:cxn modelId="{A7620801-ADA5-45AA-A3A6-7A21DE79CCD8}" type="presParOf" srcId="{C3FFD401-74F3-4504-8B1C-36A43B84046F}" destId="{42454D8B-C209-4A6A-AD9E-A37AFF39208D}" srcOrd="6" destOrd="0" presId="urn:microsoft.com/office/officeart/2005/8/layout/radial5"/>
    <dgm:cxn modelId="{8EF7578E-6920-4D0F-BD75-68973DB223FF}" type="presParOf" srcId="{C3FFD401-74F3-4504-8B1C-36A43B84046F}" destId="{530693E2-0384-4959-AF5B-ECC961A47981}" srcOrd="7" destOrd="0" presId="urn:microsoft.com/office/officeart/2005/8/layout/radial5"/>
    <dgm:cxn modelId="{CA0C8C90-8C1D-4778-970F-F7DFDD0889D5}" type="presParOf" srcId="{530693E2-0384-4959-AF5B-ECC961A47981}" destId="{BFE756C1-EFEF-429B-8B88-163CB02E5A2E}" srcOrd="0" destOrd="0" presId="urn:microsoft.com/office/officeart/2005/8/layout/radial5"/>
    <dgm:cxn modelId="{9EC84716-F5D7-4C40-950A-9A8628038DFA}" type="presParOf" srcId="{C3FFD401-74F3-4504-8B1C-36A43B84046F}" destId="{0D00DE41-ED95-437E-9E3D-4211B2A78422}" srcOrd="8" destOrd="0" presId="urn:microsoft.com/office/officeart/2005/8/layout/radial5"/>
    <dgm:cxn modelId="{74FFD18E-1BD3-4737-B0F7-A3FD6911A747}" type="presParOf" srcId="{C3FFD401-74F3-4504-8B1C-36A43B84046F}" destId="{92AD8687-830C-4CA9-81C0-61C0B28A8B6E}" srcOrd="9" destOrd="0" presId="urn:microsoft.com/office/officeart/2005/8/layout/radial5"/>
    <dgm:cxn modelId="{0D33ACAB-5C3D-49A7-8F90-6F99EA0EE076}" type="presParOf" srcId="{92AD8687-830C-4CA9-81C0-61C0B28A8B6E}" destId="{F279CD43-F381-4167-B152-1D935324BD7C}" srcOrd="0" destOrd="0" presId="urn:microsoft.com/office/officeart/2005/8/layout/radial5"/>
    <dgm:cxn modelId="{6E8B9FD6-A07B-4964-86C3-F31967808D36}" type="presParOf" srcId="{C3FFD401-74F3-4504-8B1C-36A43B84046F}" destId="{6F387F82-355B-40AA-88D5-48C949178A62}" srcOrd="10" destOrd="0" presId="urn:microsoft.com/office/officeart/2005/8/layout/radial5"/>
    <dgm:cxn modelId="{31052BC4-80A7-472A-89F2-728F845F90B7}" type="presParOf" srcId="{C3FFD401-74F3-4504-8B1C-36A43B84046F}" destId="{BA9EDBC4-668B-4220-B53B-73C44715D2C6}" srcOrd="11" destOrd="0" presId="urn:microsoft.com/office/officeart/2005/8/layout/radial5"/>
    <dgm:cxn modelId="{078D5475-9C81-4381-8B48-41458B423644}" type="presParOf" srcId="{BA9EDBC4-668B-4220-B53B-73C44715D2C6}" destId="{DFA0A54A-1EB1-4980-AE74-EC6C55D4A472}" srcOrd="0" destOrd="0" presId="urn:microsoft.com/office/officeart/2005/8/layout/radial5"/>
    <dgm:cxn modelId="{AA253C84-CC74-450B-95CC-04EEFEAA70BE}" type="presParOf" srcId="{C3FFD401-74F3-4504-8B1C-36A43B84046F}" destId="{9F8A2A77-06E1-47E1-A4EE-9B5251DEAD03}" srcOrd="12" destOrd="0" presId="urn:microsoft.com/office/officeart/2005/8/layout/radial5"/>
    <dgm:cxn modelId="{C68F909E-23D0-40BB-A042-C31C3B5C8E34}" type="presParOf" srcId="{C3FFD401-74F3-4504-8B1C-36A43B84046F}" destId="{7D436E4E-D974-4F52-B008-5F9F4D21577B}" srcOrd="13" destOrd="0" presId="urn:microsoft.com/office/officeart/2005/8/layout/radial5"/>
    <dgm:cxn modelId="{D1858D22-06D4-45B9-A857-BE39C0A0DE62}" type="presParOf" srcId="{7D436E4E-D974-4F52-B008-5F9F4D21577B}" destId="{EBEF27C9-CF9E-40D2-935C-E5E55D21432B}" srcOrd="0" destOrd="0" presId="urn:microsoft.com/office/officeart/2005/8/layout/radial5"/>
    <dgm:cxn modelId="{24A180E1-2D0E-44F5-AD55-AB097E13061F}" type="presParOf" srcId="{C3FFD401-74F3-4504-8B1C-36A43B84046F}" destId="{0F579E0C-BACE-4C2E-A3D3-6874D96C180A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0D3501A-1271-49AA-AE07-D19E419BBB60}" type="doc">
      <dgm:prSet loTypeId="urn:microsoft.com/office/officeart/2005/8/layout/hierarchy1" loCatId="hierarchy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4C335D0-E254-4B77-BA96-0D3911488121}">
      <dgm:prSet phldrT="[Текст]" custT="1"/>
      <dgm:spPr/>
      <dgm:t>
        <a:bodyPr/>
        <a:lstStyle/>
        <a:p>
          <a:r>
            <a:rPr lang="ru-RU" sz="1800" dirty="0" smtClean="0"/>
            <a:t>Риски</a:t>
          </a:r>
          <a:endParaRPr lang="ru-RU" sz="1800" dirty="0"/>
        </a:p>
      </dgm:t>
    </dgm:pt>
    <dgm:pt modelId="{109F8543-8EE5-435B-870F-2F47541A3B6B}" type="parTrans" cxnId="{28E17C55-FD4C-448C-9979-5F20D461A189}">
      <dgm:prSet/>
      <dgm:spPr/>
      <dgm:t>
        <a:bodyPr/>
        <a:lstStyle/>
        <a:p>
          <a:endParaRPr lang="ru-RU" sz="1800"/>
        </a:p>
      </dgm:t>
    </dgm:pt>
    <dgm:pt modelId="{2F1DA2F1-E033-45FE-83F5-1482E2762656}" type="sibTrans" cxnId="{28E17C55-FD4C-448C-9979-5F20D461A189}">
      <dgm:prSet/>
      <dgm:spPr/>
      <dgm:t>
        <a:bodyPr/>
        <a:lstStyle/>
        <a:p>
          <a:endParaRPr lang="ru-RU" sz="1800"/>
        </a:p>
      </dgm:t>
    </dgm:pt>
    <dgm:pt modelId="{9351E779-95B8-49D8-87DB-B1C2DF0830C5}">
      <dgm:prSet phldrT="[Текст]" custT="1"/>
      <dgm:spPr/>
      <dgm:t>
        <a:bodyPr/>
        <a:lstStyle/>
        <a:p>
          <a:r>
            <a:rPr lang="ru-RU" sz="1800" dirty="0" smtClean="0"/>
            <a:t>экономический</a:t>
          </a:r>
          <a:endParaRPr lang="ru-RU" sz="1800" dirty="0"/>
        </a:p>
      </dgm:t>
    </dgm:pt>
    <dgm:pt modelId="{11D06AE8-C781-4188-835F-73A4DB14673C}" type="parTrans" cxnId="{5096FD8C-D6D1-45BC-B078-1F342229CD0F}">
      <dgm:prSet/>
      <dgm:spPr/>
      <dgm:t>
        <a:bodyPr/>
        <a:lstStyle/>
        <a:p>
          <a:endParaRPr lang="ru-RU" sz="1800"/>
        </a:p>
      </dgm:t>
    </dgm:pt>
    <dgm:pt modelId="{5B0F604A-7F2F-4F67-A1F2-E9FBDC2E955C}" type="sibTrans" cxnId="{5096FD8C-D6D1-45BC-B078-1F342229CD0F}">
      <dgm:prSet/>
      <dgm:spPr/>
      <dgm:t>
        <a:bodyPr/>
        <a:lstStyle/>
        <a:p>
          <a:endParaRPr lang="ru-RU" sz="1800"/>
        </a:p>
      </dgm:t>
    </dgm:pt>
    <dgm:pt modelId="{783CBBF4-BCA2-4E59-82D7-68DFEACC5C0B}">
      <dgm:prSet phldrT="[Текст]" custT="1"/>
      <dgm:spPr/>
      <dgm:t>
        <a:bodyPr/>
        <a:lstStyle/>
        <a:p>
          <a:r>
            <a:rPr lang="ru-RU" sz="1800" dirty="0" smtClean="0"/>
            <a:t>коммерческие</a:t>
          </a:r>
          <a:endParaRPr lang="ru-RU" sz="1800" dirty="0"/>
        </a:p>
      </dgm:t>
    </dgm:pt>
    <dgm:pt modelId="{42597FCC-D6E5-4926-B40A-73C182DA2189}" type="parTrans" cxnId="{32D3FE08-9252-4688-B060-6C5D088995BC}">
      <dgm:prSet/>
      <dgm:spPr/>
      <dgm:t>
        <a:bodyPr/>
        <a:lstStyle/>
        <a:p>
          <a:endParaRPr lang="ru-RU" sz="1800"/>
        </a:p>
      </dgm:t>
    </dgm:pt>
    <dgm:pt modelId="{AA06772F-7469-42E2-AAED-8A94C1E58217}" type="sibTrans" cxnId="{32D3FE08-9252-4688-B060-6C5D088995BC}">
      <dgm:prSet/>
      <dgm:spPr/>
      <dgm:t>
        <a:bodyPr/>
        <a:lstStyle/>
        <a:p>
          <a:endParaRPr lang="ru-RU" sz="1800"/>
        </a:p>
      </dgm:t>
    </dgm:pt>
    <dgm:pt modelId="{FA2AF0DB-8713-44AC-B835-E7BDF8BACFBE}">
      <dgm:prSet phldrT="[Текст]" custT="1"/>
      <dgm:spPr/>
      <dgm:t>
        <a:bodyPr/>
        <a:lstStyle/>
        <a:p>
          <a:r>
            <a:rPr lang="ru-RU" sz="1800" dirty="0" smtClean="0"/>
            <a:t>Реализация услуг</a:t>
          </a:r>
          <a:endParaRPr lang="ru-RU" sz="1800" dirty="0"/>
        </a:p>
      </dgm:t>
    </dgm:pt>
    <dgm:pt modelId="{805C4A03-AD46-4372-91E5-6878E5421ADF}" type="parTrans" cxnId="{CE2E8D30-87ED-4C36-9CD1-4908CF2DD937}">
      <dgm:prSet/>
      <dgm:spPr/>
      <dgm:t>
        <a:bodyPr/>
        <a:lstStyle/>
        <a:p>
          <a:endParaRPr lang="ru-RU" sz="1800"/>
        </a:p>
      </dgm:t>
    </dgm:pt>
    <dgm:pt modelId="{90483ACE-6D39-4492-8F0B-75415949A2A6}" type="sibTrans" cxnId="{CE2E8D30-87ED-4C36-9CD1-4908CF2DD937}">
      <dgm:prSet/>
      <dgm:spPr/>
      <dgm:t>
        <a:bodyPr/>
        <a:lstStyle/>
        <a:p>
          <a:endParaRPr lang="ru-RU" sz="1800"/>
        </a:p>
      </dgm:t>
    </dgm:pt>
    <dgm:pt modelId="{2DC944CE-AA4B-4D77-9ADA-DBE28D95349B}">
      <dgm:prSet custT="1"/>
      <dgm:spPr/>
      <dgm:t>
        <a:bodyPr/>
        <a:lstStyle/>
        <a:p>
          <a:r>
            <a:rPr lang="ru-RU" sz="1800" dirty="0" smtClean="0"/>
            <a:t>Неплатёжеспособность заказчика</a:t>
          </a:r>
          <a:endParaRPr lang="ru-RU" sz="1800" dirty="0"/>
        </a:p>
      </dgm:t>
    </dgm:pt>
    <dgm:pt modelId="{E238B017-32EF-4B6C-9D47-BD6F7AD1398C}" type="parTrans" cxnId="{F86C9A91-E040-46AF-91A2-D131C491FF02}">
      <dgm:prSet/>
      <dgm:spPr/>
      <dgm:t>
        <a:bodyPr/>
        <a:lstStyle/>
        <a:p>
          <a:endParaRPr lang="ru-RU" sz="1800"/>
        </a:p>
      </dgm:t>
    </dgm:pt>
    <dgm:pt modelId="{3B0A8A31-B295-4509-80DF-CD4A6A13EF5C}" type="sibTrans" cxnId="{F86C9A91-E040-46AF-91A2-D131C491FF02}">
      <dgm:prSet/>
      <dgm:spPr/>
      <dgm:t>
        <a:bodyPr/>
        <a:lstStyle/>
        <a:p>
          <a:endParaRPr lang="ru-RU" sz="1800"/>
        </a:p>
      </dgm:t>
    </dgm:pt>
    <dgm:pt modelId="{81424A59-7CC1-4DE1-AF77-2899C4795501}">
      <dgm:prSet custT="1"/>
      <dgm:spPr/>
      <dgm:t>
        <a:bodyPr/>
        <a:lstStyle/>
        <a:p>
          <a:r>
            <a:rPr lang="ru-RU" sz="1800" dirty="0" smtClean="0"/>
            <a:t>Потеря спроса и заинтересованности в услуге </a:t>
          </a:r>
          <a:endParaRPr lang="ru-RU" sz="1800" dirty="0"/>
        </a:p>
      </dgm:t>
    </dgm:pt>
    <dgm:pt modelId="{83B0D87E-EF36-472B-A6EA-FC4BB790AF4D}" type="parTrans" cxnId="{E18CF4C4-0CDD-4B63-925C-6AA1D6DCE102}">
      <dgm:prSet/>
      <dgm:spPr/>
      <dgm:t>
        <a:bodyPr/>
        <a:lstStyle/>
        <a:p>
          <a:endParaRPr lang="ru-RU" sz="1800"/>
        </a:p>
      </dgm:t>
    </dgm:pt>
    <dgm:pt modelId="{21009668-16F0-4BCA-8970-247576061684}" type="sibTrans" cxnId="{E18CF4C4-0CDD-4B63-925C-6AA1D6DCE102}">
      <dgm:prSet/>
      <dgm:spPr/>
      <dgm:t>
        <a:bodyPr/>
        <a:lstStyle/>
        <a:p>
          <a:endParaRPr lang="ru-RU" sz="1800"/>
        </a:p>
      </dgm:t>
    </dgm:pt>
    <dgm:pt modelId="{8EDE2EA6-8117-41CB-BAE8-FB3961A80CD7}">
      <dgm:prSet custT="1"/>
      <dgm:spPr/>
      <dgm:t>
        <a:bodyPr/>
        <a:lstStyle/>
        <a:p>
          <a:r>
            <a:rPr lang="ru-RU" sz="1800" dirty="0" smtClean="0"/>
            <a:t>Политические</a:t>
          </a:r>
          <a:endParaRPr lang="ru-RU" sz="1800" dirty="0"/>
        </a:p>
      </dgm:t>
    </dgm:pt>
    <dgm:pt modelId="{0B5F0C67-BE40-4657-9CDA-D92401E46090}" type="parTrans" cxnId="{1D93AB22-6AE9-4D53-9B2C-C5C63BABE861}">
      <dgm:prSet/>
      <dgm:spPr/>
      <dgm:t>
        <a:bodyPr/>
        <a:lstStyle/>
        <a:p>
          <a:endParaRPr lang="ru-RU" sz="1800"/>
        </a:p>
      </dgm:t>
    </dgm:pt>
    <dgm:pt modelId="{929D85C1-5E67-47DA-9AD7-2729A995A2F9}" type="sibTrans" cxnId="{1D93AB22-6AE9-4D53-9B2C-C5C63BABE861}">
      <dgm:prSet/>
      <dgm:spPr/>
      <dgm:t>
        <a:bodyPr/>
        <a:lstStyle/>
        <a:p>
          <a:endParaRPr lang="ru-RU" sz="1800"/>
        </a:p>
      </dgm:t>
    </dgm:pt>
    <dgm:pt modelId="{4EB61AE9-D18D-4332-9CE0-1CA701316BA1}">
      <dgm:prSet custT="1"/>
      <dgm:spPr/>
      <dgm:t>
        <a:bodyPr/>
        <a:lstStyle/>
        <a:p>
          <a:r>
            <a:rPr lang="ru-RU" sz="1800" dirty="0" smtClean="0"/>
            <a:t>Забастовки (войны)</a:t>
          </a:r>
          <a:endParaRPr lang="ru-RU" sz="1800" dirty="0"/>
        </a:p>
      </dgm:t>
    </dgm:pt>
    <dgm:pt modelId="{820DE937-9420-40EE-9CC8-6F91CDA9AAE1}" type="parTrans" cxnId="{2036BCC8-7C37-42A7-BAF8-4A95E3C4C98B}">
      <dgm:prSet/>
      <dgm:spPr/>
      <dgm:t>
        <a:bodyPr/>
        <a:lstStyle/>
        <a:p>
          <a:endParaRPr lang="ru-RU" sz="1800"/>
        </a:p>
      </dgm:t>
    </dgm:pt>
    <dgm:pt modelId="{CEE82838-64B7-4081-B62E-E4180591155E}" type="sibTrans" cxnId="{2036BCC8-7C37-42A7-BAF8-4A95E3C4C98B}">
      <dgm:prSet/>
      <dgm:spPr/>
      <dgm:t>
        <a:bodyPr/>
        <a:lstStyle/>
        <a:p>
          <a:endParaRPr lang="ru-RU" sz="1800"/>
        </a:p>
      </dgm:t>
    </dgm:pt>
    <dgm:pt modelId="{1980C568-46FD-48DD-8E4D-B55C8433D92C}" type="pres">
      <dgm:prSet presAssocID="{A0D3501A-1271-49AA-AE07-D19E419BBB6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CA534B0-387A-4FD2-B71C-0C2C90AF3628}" type="pres">
      <dgm:prSet presAssocID="{34C335D0-E254-4B77-BA96-0D3911488121}" presName="hierRoot1" presStyleCnt="0"/>
      <dgm:spPr/>
    </dgm:pt>
    <dgm:pt modelId="{9C20691B-7242-4FA4-B11E-BA8297217792}" type="pres">
      <dgm:prSet presAssocID="{34C335D0-E254-4B77-BA96-0D3911488121}" presName="composite" presStyleCnt="0"/>
      <dgm:spPr/>
    </dgm:pt>
    <dgm:pt modelId="{95DF99F3-01FF-4A33-865C-701CAFE32027}" type="pres">
      <dgm:prSet presAssocID="{34C335D0-E254-4B77-BA96-0D3911488121}" presName="background" presStyleLbl="node0" presStyleIdx="0" presStyleCnt="1"/>
      <dgm:spPr/>
    </dgm:pt>
    <dgm:pt modelId="{CF8423AD-E46E-4771-8D06-AF5625B1F55F}" type="pres">
      <dgm:prSet presAssocID="{34C335D0-E254-4B77-BA96-0D391148812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7CCFCE-2E9A-4022-9AC4-C32055BADD7E}" type="pres">
      <dgm:prSet presAssocID="{34C335D0-E254-4B77-BA96-0D3911488121}" presName="hierChild2" presStyleCnt="0"/>
      <dgm:spPr/>
    </dgm:pt>
    <dgm:pt modelId="{93F1E7F7-E110-4569-A51A-0BB9AABAFE20}" type="pres">
      <dgm:prSet presAssocID="{11D06AE8-C781-4188-835F-73A4DB14673C}" presName="Name10" presStyleLbl="parChTrans1D2" presStyleIdx="0" presStyleCnt="3"/>
      <dgm:spPr/>
      <dgm:t>
        <a:bodyPr/>
        <a:lstStyle/>
        <a:p>
          <a:endParaRPr lang="ru-RU"/>
        </a:p>
      </dgm:t>
    </dgm:pt>
    <dgm:pt modelId="{E227899D-7C50-44EB-9E2E-4D67AECE4789}" type="pres">
      <dgm:prSet presAssocID="{9351E779-95B8-49D8-87DB-B1C2DF0830C5}" presName="hierRoot2" presStyleCnt="0"/>
      <dgm:spPr/>
    </dgm:pt>
    <dgm:pt modelId="{742A8282-2A82-49CB-9ECD-5EA0898631A9}" type="pres">
      <dgm:prSet presAssocID="{9351E779-95B8-49D8-87DB-B1C2DF0830C5}" presName="composite2" presStyleCnt="0"/>
      <dgm:spPr/>
    </dgm:pt>
    <dgm:pt modelId="{FC354479-BF58-423D-A2E8-05D2D09D60A4}" type="pres">
      <dgm:prSet presAssocID="{9351E779-95B8-49D8-87DB-B1C2DF0830C5}" presName="background2" presStyleLbl="node2" presStyleIdx="0" presStyleCnt="3"/>
      <dgm:spPr/>
    </dgm:pt>
    <dgm:pt modelId="{9A33973D-7E51-4047-8262-A877CCBBA761}" type="pres">
      <dgm:prSet presAssocID="{9351E779-95B8-49D8-87DB-B1C2DF0830C5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E2762-93EE-478E-B96C-9A5B5612676A}" type="pres">
      <dgm:prSet presAssocID="{9351E779-95B8-49D8-87DB-B1C2DF0830C5}" presName="hierChild3" presStyleCnt="0"/>
      <dgm:spPr/>
    </dgm:pt>
    <dgm:pt modelId="{D41E0946-898B-4510-98E3-E89684D204C7}" type="pres">
      <dgm:prSet presAssocID="{42597FCC-D6E5-4926-B40A-73C182DA2189}" presName="Name10" presStyleLbl="parChTrans1D2" presStyleIdx="1" presStyleCnt="3"/>
      <dgm:spPr/>
      <dgm:t>
        <a:bodyPr/>
        <a:lstStyle/>
        <a:p>
          <a:endParaRPr lang="ru-RU"/>
        </a:p>
      </dgm:t>
    </dgm:pt>
    <dgm:pt modelId="{E8D071B9-1BFF-4782-B526-045C4A3CAC87}" type="pres">
      <dgm:prSet presAssocID="{783CBBF4-BCA2-4E59-82D7-68DFEACC5C0B}" presName="hierRoot2" presStyleCnt="0"/>
      <dgm:spPr/>
    </dgm:pt>
    <dgm:pt modelId="{3C9E540B-B683-44AA-B5AA-2091E6872A09}" type="pres">
      <dgm:prSet presAssocID="{783CBBF4-BCA2-4E59-82D7-68DFEACC5C0B}" presName="composite2" presStyleCnt="0"/>
      <dgm:spPr/>
    </dgm:pt>
    <dgm:pt modelId="{0EBD19BA-AE70-4F21-A92C-FA3DE2D5CC70}" type="pres">
      <dgm:prSet presAssocID="{783CBBF4-BCA2-4E59-82D7-68DFEACC5C0B}" presName="background2" presStyleLbl="node2" presStyleIdx="1" presStyleCnt="3"/>
      <dgm:spPr/>
    </dgm:pt>
    <dgm:pt modelId="{6045B396-A974-43F3-95A8-B8B47BFB2A45}" type="pres">
      <dgm:prSet presAssocID="{783CBBF4-BCA2-4E59-82D7-68DFEACC5C0B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626907-B700-4949-99BA-9D5393624E2A}" type="pres">
      <dgm:prSet presAssocID="{783CBBF4-BCA2-4E59-82D7-68DFEACC5C0B}" presName="hierChild3" presStyleCnt="0"/>
      <dgm:spPr/>
    </dgm:pt>
    <dgm:pt modelId="{E62F7810-7111-4186-B556-1EB8B7B0CFE1}" type="pres">
      <dgm:prSet presAssocID="{805C4A03-AD46-4372-91E5-6878E5421ADF}" presName="Name17" presStyleLbl="parChTrans1D3" presStyleIdx="0" presStyleCnt="4"/>
      <dgm:spPr/>
      <dgm:t>
        <a:bodyPr/>
        <a:lstStyle/>
        <a:p>
          <a:endParaRPr lang="ru-RU"/>
        </a:p>
      </dgm:t>
    </dgm:pt>
    <dgm:pt modelId="{23DC69AD-9842-4756-B6DA-2365648E0C10}" type="pres">
      <dgm:prSet presAssocID="{FA2AF0DB-8713-44AC-B835-E7BDF8BACFBE}" presName="hierRoot3" presStyleCnt="0"/>
      <dgm:spPr/>
    </dgm:pt>
    <dgm:pt modelId="{A2E7B21A-FA73-4648-8346-3BB75DAB5533}" type="pres">
      <dgm:prSet presAssocID="{FA2AF0DB-8713-44AC-B835-E7BDF8BACFBE}" presName="composite3" presStyleCnt="0"/>
      <dgm:spPr/>
    </dgm:pt>
    <dgm:pt modelId="{0474A6AF-7075-4F7A-B7A0-124A2180CBD0}" type="pres">
      <dgm:prSet presAssocID="{FA2AF0DB-8713-44AC-B835-E7BDF8BACFBE}" presName="background3" presStyleLbl="node3" presStyleIdx="0" presStyleCnt="4"/>
      <dgm:spPr/>
    </dgm:pt>
    <dgm:pt modelId="{7110D94E-79AA-42C0-8F00-0FA7F4DA838F}" type="pres">
      <dgm:prSet presAssocID="{FA2AF0DB-8713-44AC-B835-E7BDF8BACFBE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5806A4-1416-43DB-B254-2501FF1E6290}" type="pres">
      <dgm:prSet presAssocID="{FA2AF0DB-8713-44AC-B835-E7BDF8BACFBE}" presName="hierChild4" presStyleCnt="0"/>
      <dgm:spPr/>
    </dgm:pt>
    <dgm:pt modelId="{D04693D1-40C3-4590-BAEE-8554D4D1FAD6}" type="pres">
      <dgm:prSet presAssocID="{E238B017-32EF-4B6C-9D47-BD6F7AD1398C}" presName="Name17" presStyleLbl="parChTrans1D3" presStyleIdx="1" presStyleCnt="4"/>
      <dgm:spPr/>
      <dgm:t>
        <a:bodyPr/>
        <a:lstStyle/>
        <a:p>
          <a:endParaRPr lang="ru-RU"/>
        </a:p>
      </dgm:t>
    </dgm:pt>
    <dgm:pt modelId="{6BFAF53E-8247-4994-B707-9267BEB18CF1}" type="pres">
      <dgm:prSet presAssocID="{2DC944CE-AA4B-4D77-9ADA-DBE28D95349B}" presName="hierRoot3" presStyleCnt="0"/>
      <dgm:spPr/>
    </dgm:pt>
    <dgm:pt modelId="{208A0A56-4112-4169-98C8-C16CAA0C50B0}" type="pres">
      <dgm:prSet presAssocID="{2DC944CE-AA4B-4D77-9ADA-DBE28D95349B}" presName="composite3" presStyleCnt="0"/>
      <dgm:spPr/>
    </dgm:pt>
    <dgm:pt modelId="{B24417BF-F55D-4A88-A3BF-BC312C6DEC43}" type="pres">
      <dgm:prSet presAssocID="{2DC944CE-AA4B-4D77-9ADA-DBE28D95349B}" presName="background3" presStyleLbl="node3" presStyleIdx="1" presStyleCnt="4"/>
      <dgm:spPr/>
    </dgm:pt>
    <dgm:pt modelId="{3791791E-E15D-495E-9509-FE27296CBF78}" type="pres">
      <dgm:prSet presAssocID="{2DC944CE-AA4B-4D77-9ADA-DBE28D95349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DCE1BC-289D-45F3-A157-E67858147E83}" type="pres">
      <dgm:prSet presAssocID="{2DC944CE-AA4B-4D77-9ADA-DBE28D95349B}" presName="hierChild4" presStyleCnt="0"/>
      <dgm:spPr/>
    </dgm:pt>
    <dgm:pt modelId="{9DC81CEF-AA4D-4FC7-8EE8-4485CE50BCD0}" type="pres">
      <dgm:prSet presAssocID="{83B0D87E-EF36-472B-A6EA-FC4BB790AF4D}" presName="Name17" presStyleLbl="parChTrans1D3" presStyleIdx="2" presStyleCnt="4"/>
      <dgm:spPr/>
      <dgm:t>
        <a:bodyPr/>
        <a:lstStyle/>
        <a:p>
          <a:endParaRPr lang="ru-RU"/>
        </a:p>
      </dgm:t>
    </dgm:pt>
    <dgm:pt modelId="{A693E105-B6DC-4AE1-BA5E-986329308085}" type="pres">
      <dgm:prSet presAssocID="{81424A59-7CC1-4DE1-AF77-2899C4795501}" presName="hierRoot3" presStyleCnt="0"/>
      <dgm:spPr/>
    </dgm:pt>
    <dgm:pt modelId="{52A848F6-EAA4-409B-8914-A4558BAC10EC}" type="pres">
      <dgm:prSet presAssocID="{81424A59-7CC1-4DE1-AF77-2899C4795501}" presName="composite3" presStyleCnt="0"/>
      <dgm:spPr/>
    </dgm:pt>
    <dgm:pt modelId="{5DCB4746-68B0-4A21-82F8-CF63751FC9FB}" type="pres">
      <dgm:prSet presAssocID="{81424A59-7CC1-4DE1-AF77-2899C4795501}" presName="background3" presStyleLbl="node3" presStyleIdx="2" presStyleCnt="4"/>
      <dgm:spPr/>
    </dgm:pt>
    <dgm:pt modelId="{E5618529-63B2-4528-95C4-CA5CB7E5DC36}" type="pres">
      <dgm:prSet presAssocID="{81424A59-7CC1-4DE1-AF77-2899C4795501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757CDA-CC81-496D-A0AA-48CAE5D842C2}" type="pres">
      <dgm:prSet presAssocID="{81424A59-7CC1-4DE1-AF77-2899C4795501}" presName="hierChild4" presStyleCnt="0"/>
      <dgm:spPr/>
    </dgm:pt>
    <dgm:pt modelId="{62E6D14A-765F-4928-A3F7-D5DD774DB006}" type="pres">
      <dgm:prSet presAssocID="{0B5F0C67-BE40-4657-9CDA-D92401E46090}" presName="Name10" presStyleLbl="parChTrans1D2" presStyleIdx="2" presStyleCnt="3"/>
      <dgm:spPr/>
      <dgm:t>
        <a:bodyPr/>
        <a:lstStyle/>
        <a:p>
          <a:endParaRPr lang="ru-RU"/>
        </a:p>
      </dgm:t>
    </dgm:pt>
    <dgm:pt modelId="{43486B43-ABF9-408C-97E4-45A34558AFA1}" type="pres">
      <dgm:prSet presAssocID="{8EDE2EA6-8117-41CB-BAE8-FB3961A80CD7}" presName="hierRoot2" presStyleCnt="0"/>
      <dgm:spPr/>
    </dgm:pt>
    <dgm:pt modelId="{CD33647B-70E2-425C-86A9-74BFA3D04F6E}" type="pres">
      <dgm:prSet presAssocID="{8EDE2EA6-8117-41CB-BAE8-FB3961A80CD7}" presName="composite2" presStyleCnt="0"/>
      <dgm:spPr/>
    </dgm:pt>
    <dgm:pt modelId="{253DF277-8BEE-40A3-91AC-746E81350611}" type="pres">
      <dgm:prSet presAssocID="{8EDE2EA6-8117-41CB-BAE8-FB3961A80CD7}" presName="background2" presStyleLbl="node2" presStyleIdx="2" presStyleCnt="3"/>
      <dgm:spPr/>
    </dgm:pt>
    <dgm:pt modelId="{569FA4A0-5696-47D7-8B5B-B1CB903F66F0}" type="pres">
      <dgm:prSet presAssocID="{8EDE2EA6-8117-41CB-BAE8-FB3961A80CD7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19AAD2-4DFA-491E-AB7E-2AFBE044B2CD}" type="pres">
      <dgm:prSet presAssocID="{8EDE2EA6-8117-41CB-BAE8-FB3961A80CD7}" presName="hierChild3" presStyleCnt="0"/>
      <dgm:spPr/>
    </dgm:pt>
    <dgm:pt modelId="{C04186B3-9DC1-40E2-BA22-71306339BD6C}" type="pres">
      <dgm:prSet presAssocID="{820DE937-9420-40EE-9CC8-6F91CDA9AAE1}" presName="Name17" presStyleLbl="parChTrans1D3" presStyleIdx="3" presStyleCnt="4"/>
      <dgm:spPr/>
      <dgm:t>
        <a:bodyPr/>
        <a:lstStyle/>
        <a:p>
          <a:endParaRPr lang="ru-RU"/>
        </a:p>
      </dgm:t>
    </dgm:pt>
    <dgm:pt modelId="{BF275D1B-B3FE-4369-97EE-1ECF76B5DE2E}" type="pres">
      <dgm:prSet presAssocID="{4EB61AE9-D18D-4332-9CE0-1CA701316BA1}" presName="hierRoot3" presStyleCnt="0"/>
      <dgm:spPr/>
    </dgm:pt>
    <dgm:pt modelId="{FA1DB2E4-5EBB-466F-B6FC-D773885D1406}" type="pres">
      <dgm:prSet presAssocID="{4EB61AE9-D18D-4332-9CE0-1CA701316BA1}" presName="composite3" presStyleCnt="0"/>
      <dgm:spPr/>
    </dgm:pt>
    <dgm:pt modelId="{E8B0E29D-C107-4119-8C3F-4C9103E62F83}" type="pres">
      <dgm:prSet presAssocID="{4EB61AE9-D18D-4332-9CE0-1CA701316BA1}" presName="background3" presStyleLbl="node3" presStyleIdx="3" presStyleCnt="4"/>
      <dgm:spPr/>
    </dgm:pt>
    <dgm:pt modelId="{C4958A80-6B36-421C-83A8-16B57872F5E9}" type="pres">
      <dgm:prSet presAssocID="{4EB61AE9-D18D-4332-9CE0-1CA701316BA1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68E24F-1F64-4C8A-BD49-551AECCD66DE}" type="pres">
      <dgm:prSet presAssocID="{4EB61AE9-D18D-4332-9CE0-1CA701316BA1}" presName="hierChild4" presStyleCnt="0"/>
      <dgm:spPr/>
    </dgm:pt>
  </dgm:ptLst>
  <dgm:cxnLst>
    <dgm:cxn modelId="{E18CF4C4-0CDD-4B63-925C-6AA1D6DCE102}" srcId="{783CBBF4-BCA2-4E59-82D7-68DFEACC5C0B}" destId="{81424A59-7CC1-4DE1-AF77-2899C4795501}" srcOrd="2" destOrd="0" parTransId="{83B0D87E-EF36-472B-A6EA-FC4BB790AF4D}" sibTransId="{21009668-16F0-4BCA-8970-247576061684}"/>
    <dgm:cxn modelId="{D08EFE98-D90B-4E94-877E-624AF98BC3BB}" type="presOf" srcId="{81424A59-7CC1-4DE1-AF77-2899C4795501}" destId="{E5618529-63B2-4528-95C4-CA5CB7E5DC36}" srcOrd="0" destOrd="0" presId="urn:microsoft.com/office/officeart/2005/8/layout/hierarchy1"/>
    <dgm:cxn modelId="{1D93AB22-6AE9-4D53-9B2C-C5C63BABE861}" srcId="{34C335D0-E254-4B77-BA96-0D3911488121}" destId="{8EDE2EA6-8117-41CB-BAE8-FB3961A80CD7}" srcOrd="2" destOrd="0" parTransId="{0B5F0C67-BE40-4657-9CDA-D92401E46090}" sibTransId="{929D85C1-5E67-47DA-9AD7-2729A995A2F9}"/>
    <dgm:cxn modelId="{9B71E10B-D323-4C76-8D0B-E5E9617BF0D7}" type="presOf" srcId="{8EDE2EA6-8117-41CB-BAE8-FB3961A80CD7}" destId="{569FA4A0-5696-47D7-8B5B-B1CB903F66F0}" srcOrd="0" destOrd="0" presId="urn:microsoft.com/office/officeart/2005/8/layout/hierarchy1"/>
    <dgm:cxn modelId="{CE2E8D30-87ED-4C36-9CD1-4908CF2DD937}" srcId="{783CBBF4-BCA2-4E59-82D7-68DFEACC5C0B}" destId="{FA2AF0DB-8713-44AC-B835-E7BDF8BACFBE}" srcOrd="0" destOrd="0" parTransId="{805C4A03-AD46-4372-91E5-6878E5421ADF}" sibTransId="{90483ACE-6D39-4492-8F0B-75415949A2A6}"/>
    <dgm:cxn modelId="{2B1AC1D0-A9C4-4B4E-8A35-D6434EA531D9}" type="presOf" srcId="{42597FCC-D6E5-4926-B40A-73C182DA2189}" destId="{D41E0946-898B-4510-98E3-E89684D204C7}" srcOrd="0" destOrd="0" presId="urn:microsoft.com/office/officeart/2005/8/layout/hierarchy1"/>
    <dgm:cxn modelId="{F573DA41-9431-485C-B05E-0B41AD59C152}" type="presOf" srcId="{4EB61AE9-D18D-4332-9CE0-1CA701316BA1}" destId="{C4958A80-6B36-421C-83A8-16B57872F5E9}" srcOrd="0" destOrd="0" presId="urn:microsoft.com/office/officeart/2005/8/layout/hierarchy1"/>
    <dgm:cxn modelId="{F2F45DE3-1D08-4E3F-81D4-1DD046CBE14B}" type="presOf" srcId="{83B0D87E-EF36-472B-A6EA-FC4BB790AF4D}" destId="{9DC81CEF-AA4D-4FC7-8EE8-4485CE50BCD0}" srcOrd="0" destOrd="0" presId="urn:microsoft.com/office/officeart/2005/8/layout/hierarchy1"/>
    <dgm:cxn modelId="{4CC5EA6B-DDAC-4BB7-AB06-20CCEBCD0CC3}" type="presOf" srcId="{820DE937-9420-40EE-9CC8-6F91CDA9AAE1}" destId="{C04186B3-9DC1-40E2-BA22-71306339BD6C}" srcOrd="0" destOrd="0" presId="urn:microsoft.com/office/officeart/2005/8/layout/hierarchy1"/>
    <dgm:cxn modelId="{F86C9A91-E040-46AF-91A2-D131C491FF02}" srcId="{783CBBF4-BCA2-4E59-82D7-68DFEACC5C0B}" destId="{2DC944CE-AA4B-4D77-9ADA-DBE28D95349B}" srcOrd="1" destOrd="0" parTransId="{E238B017-32EF-4B6C-9D47-BD6F7AD1398C}" sibTransId="{3B0A8A31-B295-4509-80DF-CD4A6A13EF5C}"/>
    <dgm:cxn modelId="{31D7C8CB-4B86-466B-BE49-58F49BB873F0}" type="presOf" srcId="{11D06AE8-C781-4188-835F-73A4DB14673C}" destId="{93F1E7F7-E110-4569-A51A-0BB9AABAFE20}" srcOrd="0" destOrd="0" presId="urn:microsoft.com/office/officeart/2005/8/layout/hierarchy1"/>
    <dgm:cxn modelId="{32D3FE08-9252-4688-B060-6C5D088995BC}" srcId="{34C335D0-E254-4B77-BA96-0D3911488121}" destId="{783CBBF4-BCA2-4E59-82D7-68DFEACC5C0B}" srcOrd="1" destOrd="0" parTransId="{42597FCC-D6E5-4926-B40A-73C182DA2189}" sibTransId="{AA06772F-7469-42E2-AAED-8A94C1E58217}"/>
    <dgm:cxn modelId="{5FD96D79-11A6-457C-B522-461AFDDA6924}" type="presOf" srcId="{783CBBF4-BCA2-4E59-82D7-68DFEACC5C0B}" destId="{6045B396-A974-43F3-95A8-B8B47BFB2A45}" srcOrd="0" destOrd="0" presId="urn:microsoft.com/office/officeart/2005/8/layout/hierarchy1"/>
    <dgm:cxn modelId="{D7E0E414-DAB6-411A-BA5F-5C329DE41324}" type="presOf" srcId="{E238B017-32EF-4B6C-9D47-BD6F7AD1398C}" destId="{D04693D1-40C3-4590-BAEE-8554D4D1FAD6}" srcOrd="0" destOrd="0" presId="urn:microsoft.com/office/officeart/2005/8/layout/hierarchy1"/>
    <dgm:cxn modelId="{98A99B9D-B530-4F21-B8F1-EFAEC7D67071}" type="presOf" srcId="{9351E779-95B8-49D8-87DB-B1C2DF0830C5}" destId="{9A33973D-7E51-4047-8262-A877CCBBA761}" srcOrd="0" destOrd="0" presId="urn:microsoft.com/office/officeart/2005/8/layout/hierarchy1"/>
    <dgm:cxn modelId="{4DAA0C79-D6A8-46DD-91C3-BA2DC1DA2004}" type="presOf" srcId="{2DC944CE-AA4B-4D77-9ADA-DBE28D95349B}" destId="{3791791E-E15D-495E-9509-FE27296CBF78}" srcOrd="0" destOrd="0" presId="urn:microsoft.com/office/officeart/2005/8/layout/hierarchy1"/>
    <dgm:cxn modelId="{00596187-0B17-4B9D-9C56-7EAAA503CCA7}" type="presOf" srcId="{A0D3501A-1271-49AA-AE07-D19E419BBB60}" destId="{1980C568-46FD-48DD-8E4D-B55C8433D92C}" srcOrd="0" destOrd="0" presId="urn:microsoft.com/office/officeart/2005/8/layout/hierarchy1"/>
    <dgm:cxn modelId="{4027F8B0-A712-42DB-B8BE-127FE098E362}" type="presOf" srcId="{0B5F0C67-BE40-4657-9CDA-D92401E46090}" destId="{62E6D14A-765F-4928-A3F7-D5DD774DB006}" srcOrd="0" destOrd="0" presId="urn:microsoft.com/office/officeart/2005/8/layout/hierarchy1"/>
    <dgm:cxn modelId="{2036BCC8-7C37-42A7-BAF8-4A95E3C4C98B}" srcId="{8EDE2EA6-8117-41CB-BAE8-FB3961A80CD7}" destId="{4EB61AE9-D18D-4332-9CE0-1CA701316BA1}" srcOrd="0" destOrd="0" parTransId="{820DE937-9420-40EE-9CC8-6F91CDA9AAE1}" sibTransId="{CEE82838-64B7-4081-B62E-E4180591155E}"/>
    <dgm:cxn modelId="{DA6E50CC-4DD6-4AA6-BCAF-DD303C779506}" type="presOf" srcId="{34C335D0-E254-4B77-BA96-0D3911488121}" destId="{CF8423AD-E46E-4771-8D06-AF5625B1F55F}" srcOrd="0" destOrd="0" presId="urn:microsoft.com/office/officeart/2005/8/layout/hierarchy1"/>
    <dgm:cxn modelId="{5096FD8C-D6D1-45BC-B078-1F342229CD0F}" srcId="{34C335D0-E254-4B77-BA96-0D3911488121}" destId="{9351E779-95B8-49D8-87DB-B1C2DF0830C5}" srcOrd="0" destOrd="0" parTransId="{11D06AE8-C781-4188-835F-73A4DB14673C}" sibTransId="{5B0F604A-7F2F-4F67-A1F2-E9FBDC2E955C}"/>
    <dgm:cxn modelId="{343ABBF6-E09D-4B48-99F0-93E8EE344660}" type="presOf" srcId="{805C4A03-AD46-4372-91E5-6878E5421ADF}" destId="{E62F7810-7111-4186-B556-1EB8B7B0CFE1}" srcOrd="0" destOrd="0" presId="urn:microsoft.com/office/officeart/2005/8/layout/hierarchy1"/>
    <dgm:cxn modelId="{B2CF74D4-F773-4E10-B905-4A3E354B1002}" type="presOf" srcId="{FA2AF0DB-8713-44AC-B835-E7BDF8BACFBE}" destId="{7110D94E-79AA-42C0-8F00-0FA7F4DA838F}" srcOrd="0" destOrd="0" presId="urn:microsoft.com/office/officeart/2005/8/layout/hierarchy1"/>
    <dgm:cxn modelId="{28E17C55-FD4C-448C-9979-5F20D461A189}" srcId="{A0D3501A-1271-49AA-AE07-D19E419BBB60}" destId="{34C335D0-E254-4B77-BA96-0D3911488121}" srcOrd="0" destOrd="0" parTransId="{109F8543-8EE5-435B-870F-2F47541A3B6B}" sibTransId="{2F1DA2F1-E033-45FE-83F5-1482E2762656}"/>
    <dgm:cxn modelId="{C7005FAE-CA45-4134-A1E1-28112ED62C6B}" type="presParOf" srcId="{1980C568-46FD-48DD-8E4D-B55C8433D92C}" destId="{FCA534B0-387A-4FD2-B71C-0C2C90AF3628}" srcOrd="0" destOrd="0" presId="urn:microsoft.com/office/officeart/2005/8/layout/hierarchy1"/>
    <dgm:cxn modelId="{D2F97F1B-0DF0-4E51-9B3A-51FE79B9F32F}" type="presParOf" srcId="{FCA534B0-387A-4FD2-B71C-0C2C90AF3628}" destId="{9C20691B-7242-4FA4-B11E-BA8297217792}" srcOrd="0" destOrd="0" presId="urn:microsoft.com/office/officeart/2005/8/layout/hierarchy1"/>
    <dgm:cxn modelId="{B609130E-23BC-42BC-AAD4-A44A939F518D}" type="presParOf" srcId="{9C20691B-7242-4FA4-B11E-BA8297217792}" destId="{95DF99F3-01FF-4A33-865C-701CAFE32027}" srcOrd="0" destOrd="0" presId="urn:microsoft.com/office/officeart/2005/8/layout/hierarchy1"/>
    <dgm:cxn modelId="{7C9F45BC-E692-4A14-9CA5-F10947201EF4}" type="presParOf" srcId="{9C20691B-7242-4FA4-B11E-BA8297217792}" destId="{CF8423AD-E46E-4771-8D06-AF5625B1F55F}" srcOrd="1" destOrd="0" presId="urn:microsoft.com/office/officeart/2005/8/layout/hierarchy1"/>
    <dgm:cxn modelId="{7B9E7275-61DE-4F96-B91A-18A414D4E725}" type="presParOf" srcId="{FCA534B0-387A-4FD2-B71C-0C2C90AF3628}" destId="{877CCFCE-2E9A-4022-9AC4-C32055BADD7E}" srcOrd="1" destOrd="0" presId="urn:microsoft.com/office/officeart/2005/8/layout/hierarchy1"/>
    <dgm:cxn modelId="{43494F50-F100-4101-9225-34AF419AF1E8}" type="presParOf" srcId="{877CCFCE-2E9A-4022-9AC4-C32055BADD7E}" destId="{93F1E7F7-E110-4569-A51A-0BB9AABAFE20}" srcOrd="0" destOrd="0" presId="urn:microsoft.com/office/officeart/2005/8/layout/hierarchy1"/>
    <dgm:cxn modelId="{DEF33853-C6FC-4AB1-9C5B-F6B64A303F01}" type="presParOf" srcId="{877CCFCE-2E9A-4022-9AC4-C32055BADD7E}" destId="{E227899D-7C50-44EB-9E2E-4D67AECE4789}" srcOrd="1" destOrd="0" presId="urn:microsoft.com/office/officeart/2005/8/layout/hierarchy1"/>
    <dgm:cxn modelId="{539C5ABF-73C2-4FC2-ADA4-75DB67D34423}" type="presParOf" srcId="{E227899D-7C50-44EB-9E2E-4D67AECE4789}" destId="{742A8282-2A82-49CB-9ECD-5EA0898631A9}" srcOrd="0" destOrd="0" presId="urn:microsoft.com/office/officeart/2005/8/layout/hierarchy1"/>
    <dgm:cxn modelId="{C51DFE2F-736C-4EA2-819B-1157A3AF33D3}" type="presParOf" srcId="{742A8282-2A82-49CB-9ECD-5EA0898631A9}" destId="{FC354479-BF58-423D-A2E8-05D2D09D60A4}" srcOrd="0" destOrd="0" presId="urn:microsoft.com/office/officeart/2005/8/layout/hierarchy1"/>
    <dgm:cxn modelId="{854A72FC-BC21-4A39-932C-676805206E50}" type="presParOf" srcId="{742A8282-2A82-49CB-9ECD-5EA0898631A9}" destId="{9A33973D-7E51-4047-8262-A877CCBBA761}" srcOrd="1" destOrd="0" presId="urn:microsoft.com/office/officeart/2005/8/layout/hierarchy1"/>
    <dgm:cxn modelId="{B13AB536-A4FF-4FB5-8D07-BE0EDE48F067}" type="presParOf" srcId="{E227899D-7C50-44EB-9E2E-4D67AECE4789}" destId="{720E2762-93EE-478E-B96C-9A5B5612676A}" srcOrd="1" destOrd="0" presId="urn:microsoft.com/office/officeart/2005/8/layout/hierarchy1"/>
    <dgm:cxn modelId="{8C311868-C8BF-4402-910D-9B0506C7F264}" type="presParOf" srcId="{877CCFCE-2E9A-4022-9AC4-C32055BADD7E}" destId="{D41E0946-898B-4510-98E3-E89684D204C7}" srcOrd="2" destOrd="0" presId="urn:microsoft.com/office/officeart/2005/8/layout/hierarchy1"/>
    <dgm:cxn modelId="{B09848C0-6CC9-49F7-BBA7-67A464E27D13}" type="presParOf" srcId="{877CCFCE-2E9A-4022-9AC4-C32055BADD7E}" destId="{E8D071B9-1BFF-4782-B526-045C4A3CAC87}" srcOrd="3" destOrd="0" presId="urn:microsoft.com/office/officeart/2005/8/layout/hierarchy1"/>
    <dgm:cxn modelId="{F4E842DA-8C75-468F-8CAB-C689B5082DCE}" type="presParOf" srcId="{E8D071B9-1BFF-4782-B526-045C4A3CAC87}" destId="{3C9E540B-B683-44AA-B5AA-2091E6872A09}" srcOrd="0" destOrd="0" presId="urn:microsoft.com/office/officeart/2005/8/layout/hierarchy1"/>
    <dgm:cxn modelId="{638425F6-6C4F-48D4-8C88-9E226AF82330}" type="presParOf" srcId="{3C9E540B-B683-44AA-B5AA-2091E6872A09}" destId="{0EBD19BA-AE70-4F21-A92C-FA3DE2D5CC70}" srcOrd="0" destOrd="0" presId="urn:microsoft.com/office/officeart/2005/8/layout/hierarchy1"/>
    <dgm:cxn modelId="{F28451C4-D88F-4C6D-AB92-3A749CECAF98}" type="presParOf" srcId="{3C9E540B-B683-44AA-B5AA-2091E6872A09}" destId="{6045B396-A974-43F3-95A8-B8B47BFB2A45}" srcOrd="1" destOrd="0" presId="urn:microsoft.com/office/officeart/2005/8/layout/hierarchy1"/>
    <dgm:cxn modelId="{31286920-FD56-4AB9-96B6-EEA578AA5481}" type="presParOf" srcId="{E8D071B9-1BFF-4782-B526-045C4A3CAC87}" destId="{8F626907-B700-4949-99BA-9D5393624E2A}" srcOrd="1" destOrd="0" presId="urn:microsoft.com/office/officeart/2005/8/layout/hierarchy1"/>
    <dgm:cxn modelId="{C1738086-D035-48E4-A4B8-86D9BFF8C305}" type="presParOf" srcId="{8F626907-B700-4949-99BA-9D5393624E2A}" destId="{E62F7810-7111-4186-B556-1EB8B7B0CFE1}" srcOrd="0" destOrd="0" presId="urn:microsoft.com/office/officeart/2005/8/layout/hierarchy1"/>
    <dgm:cxn modelId="{E27867C7-B97C-4E89-ABB2-1CC86E424C24}" type="presParOf" srcId="{8F626907-B700-4949-99BA-9D5393624E2A}" destId="{23DC69AD-9842-4756-B6DA-2365648E0C10}" srcOrd="1" destOrd="0" presId="urn:microsoft.com/office/officeart/2005/8/layout/hierarchy1"/>
    <dgm:cxn modelId="{BA0D62B1-12B2-41FE-90A3-EC34343185BA}" type="presParOf" srcId="{23DC69AD-9842-4756-B6DA-2365648E0C10}" destId="{A2E7B21A-FA73-4648-8346-3BB75DAB5533}" srcOrd="0" destOrd="0" presId="urn:microsoft.com/office/officeart/2005/8/layout/hierarchy1"/>
    <dgm:cxn modelId="{E91C38D5-553F-4BD9-B54F-E02C9394D717}" type="presParOf" srcId="{A2E7B21A-FA73-4648-8346-3BB75DAB5533}" destId="{0474A6AF-7075-4F7A-B7A0-124A2180CBD0}" srcOrd="0" destOrd="0" presId="urn:microsoft.com/office/officeart/2005/8/layout/hierarchy1"/>
    <dgm:cxn modelId="{9660954F-4756-4CFE-8411-5436A5837840}" type="presParOf" srcId="{A2E7B21A-FA73-4648-8346-3BB75DAB5533}" destId="{7110D94E-79AA-42C0-8F00-0FA7F4DA838F}" srcOrd="1" destOrd="0" presId="urn:microsoft.com/office/officeart/2005/8/layout/hierarchy1"/>
    <dgm:cxn modelId="{2A8FAFED-1696-4CE8-A1AF-63F69B77C18B}" type="presParOf" srcId="{23DC69AD-9842-4756-B6DA-2365648E0C10}" destId="{B35806A4-1416-43DB-B254-2501FF1E6290}" srcOrd="1" destOrd="0" presId="urn:microsoft.com/office/officeart/2005/8/layout/hierarchy1"/>
    <dgm:cxn modelId="{96806D0D-0AB9-4258-AC2B-8073B37381E0}" type="presParOf" srcId="{8F626907-B700-4949-99BA-9D5393624E2A}" destId="{D04693D1-40C3-4590-BAEE-8554D4D1FAD6}" srcOrd="2" destOrd="0" presId="urn:microsoft.com/office/officeart/2005/8/layout/hierarchy1"/>
    <dgm:cxn modelId="{44F8E2A1-F10E-4B1A-83EC-A096BF5F8620}" type="presParOf" srcId="{8F626907-B700-4949-99BA-9D5393624E2A}" destId="{6BFAF53E-8247-4994-B707-9267BEB18CF1}" srcOrd="3" destOrd="0" presId="urn:microsoft.com/office/officeart/2005/8/layout/hierarchy1"/>
    <dgm:cxn modelId="{36BAEBBD-C4E1-4AC1-95DB-4968614820D7}" type="presParOf" srcId="{6BFAF53E-8247-4994-B707-9267BEB18CF1}" destId="{208A0A56-4112-4169-98C8-C16CAA0C50B0}" srcOrd="0" destOrd="0" presId="urn:microsoft.com/office/officeart/2005/8/layout/hierarchy1"/>
    <dgm:cxn modelId="{1EDD678B-4D80-4F8F-8A8E-09417B5BA2DC}" type="presParOf" srcId="{208A0A56-4112-4169-98C8-C16CAA0C50B0}" destId="{B24417BF-F55D-4A88-A3BF-BC312C6DEC43}" srcOrd="0" destOrd="0" presId="urn:microsoft.com/office/officeart/2005/8/layout/hierarchy1"/>
    <dgm:cxn modelId="{B7ED1FD3-1BB7-42E1-91E3-9071D4EEF258}" type="presParOf" srcId="{208A0A56-4112-4169-98C8-C16CAA0C50B0}" destId="{3791791E-E15D-495E-9509-FE27296CBF78}" srcOrd="1" destOrd="0" presId="urn:microsoft.com/office/officeart/2005/8/layout/hierarchy1"/>
    <dgm:cxn modelId="{5AC89917-855F-4651-99B5-644C0F96DA5C}" type="presParOf" srcId="{6BFAF53E-8247-4994-B707-9267BEB18CF1}" destId="{C0DCE1BC-289D-45F3-A157-E67858147E83}" srcOrd="1" destOrd="0" presId="urn:microsoft.com/office/officeart/2005/8/layout/hierarchy1"/>
    <dgm:cxn modelId="{FA6CAC96-6868-4E44-B069-986248D09E6C}" type="presParOf" srcId="{8F626907-B700-4949-99BA-9D5393624E2A}" destId="{9DC81CEF-AA4D-4FC7-8EE8-4485CE50BCD0}" srcOrd="4" destOrd="0" presId="urn:microsoft.com/office/officeart/2005/8/layout/hierarchy1"/>
    <dgm:cxn modelId="{D16FB241-2F01-4AE5-BC13-305F336ACC10}" type="presParOf" srcId="{8F626907-B700-4949-99BA-9D5393624E2A}" destId="{A693E105-B6DC-4AE1-BA5E-986329308085}" srcOrd="5" destOrd="0" presId="urn:microsoft.com/office/officeart/2005/8/layout/hierarchy1"/>
    <dgm:cxn modelId="{7AF82DDE-3504-4AF1-9177-78771B7A0047}" type="presParOf" srcId="{A693E105-B6DC-4AE1-BA5E-986329308085}" destId="{52A848F6-EAA4-409B-8914-A4558BAC10EC}" srcOrd="0" destOrd="0" presId="urn:microsoft.com/office/officeart/2005/8/layout/hierarchy1"/>
    <dgm:cxn modelId="{67A831BB-3538-4EAB-95F3-985E1DE93672}" type="presParOf" srcId="{52A848F6-EAA4-409B-8914-A4558BAC10EC}" destId="{5DCB4746-68B0-4A21-82F8-CF63751FC9FB}" srcOrd="0" destOrd="0" presId="urn:microsoft.com/office/officeart/2005/8/layout/hierarchy1"/>
    <dgm:cxn modelId="{E9958845-CF5D-4BD0-BB44-F24472A110FA}" type="presParOf" srcId="{52A848F6-EAA4-409B-8914-A4558BAC10EC}" destId="{E5618529-63B2-4528-95C4-CA5CB7E5DC36}" srcOrd="1" destOrd="0" presId="urn:microsoft.com/office/officeart/2005/8/layout/hierarchy1"/>
    <dgm:cxn modelId="{2D169785-E9B5-4F02-B2A9-3D3FA3283806}" type="presParOf" srcId="{A693E105-B6DC-4AE1-BA5E-986329308085}" destId="{6F757CDA-CC81-496D-A0AA-48CAE5D842C2}" srcOrd="1" destOrd="0" presId="urn:microsoft.com/office/officeart/2005/8/layout/hierarchy1"/>
    <dgm:cxn modelId="{39531FAC-16F5-41BC-833A-B56FCD4A4DA1}" type="presParOf" srcId="{877CCFCE-2E9A-4022-9AC4-C32055BADD7E}" destId="{62E6D14A-765F-4928-A3F7-D5DD774DB006}" srcOrd="4" destOrd="0" presId="urn:microsoft.com/office/officeart/2005/8/layout/hierarchy1"/>
    <dgm:cxn modelId="{A52652DE-A6D5-474A-86B0-55C328848C5D}" type="presParOf" srcId="{877CCFCE-2E9A-4022-9AC4-C32055BADD7E}" destId="{43486B43-ABF9-408C-97E4-45A34558AFA1}" srcOrd="5" destOrd="0" presId="urn:microsoft.com/office/officeart/2005/8/layout/hierarchy1"/>
    <dgm:cxn modelId="{AC53CDBC-F2F1-4EE4-B8D0-FC6221362252}" type="presParOf" srcId="{43486B43-ABF9-408C-97E4-45A34558AFA1}" destId="{CD33647B-70E2-425C-86A9-74BFA3D04F6E}" srcOrd="0" destOrd="0" presId="urn:microsoft.com/office/officeart/2005/8/layout/hierarchy1"/>
    <dgm:cxn modelId="{20037ABC-3791-4011-92FA-C0FE91CEBEDF}" type="presParOf" srcId="{CD33647B-70E2-425C-86A9-74BFA3D04F6E}" destId="{253DF277-8BEE-40A3-91AC-746E81350611}" srcOrd="0" destOrd="0" presId="urn:microsoft.com/office/officeart/2005/8/layout/hierarchy1"/>
    <dgm:cxn modelId="{D6E11B37-7978-4235-B0A5-67E17BEC053D}" type="presParOf" srcId="{CD33647B-70E2-425C-86A9-74BFA3D04F6E}" destId="{569FA4A0-5696-47D7-8B5B-B1CB903F66F0}" srcOrd="1" destOrd="0" presId="urn:microsoft.com/office/officeart/2005/8/layout/hierarchy1"/>
    <dgm:cxn modelId="{C864C383-4CC6-4748-A353-38ABB9AB5556}" type="presParOf" srcId="{43486B43-ABF9-408C-97E4-45A34558AFA1}" destId="{1A19AAD2-4DFA-491E-AB7E-2AFBE044B2CD}" srcOrd="1" destOrd="0" presId="urn:microsoft.com/office/officeart/2005/8/layout/hierarchy1"/>
    <dgm:cxn modelId="{D9541B50-7B9B-422C-ADAD-90077939493E}" type="presParOf" srcId="{1A19AAD2-4DFA-491E-AB7E-2AFBE044B2CD}" destId="{C04186B3-9DC1-40E2-BA22-71306339BD6C}" srcOrd="0" destOrd="0" presId="urn:microsoft.com/office/officeart/2005/8/layout/hierarchy1"/>
    <dgm:cxn modelId="{E119DFE2-D3C7-4D0F-80E8-F1B06BD96F40}" type="presParOf" srcId="{1A19AAD2-4DFA-491E-AB7E-2AFBE044B2CD}" destId="{BF275D1B-B3FE-4369-97EE-1ECF76B5DE2E}" srcOrd="1" destOrd="0" presId="urn:microsoft.com/office/officeart/2005/8/layout/hierarchy1"/>
    <dgm:cxn modelId="{1103C3D2-D0EF-4E03-811E-79F594E6C0B1}" type="presParOf" srcId="{BF275D1B-B3FE-4369-97EE-1ECF76B5DE2E}" destId="{FA1DB2E4-5EBB-466F-B6FC-D773885D1406}" srcOrd="0" destOrd="0" presId="urn:microsoft.com/office/officeart/2005/8/layout/hierarchy1"/>
    <dgm:cxn modelId="{4E1DF661-EBE0-4A64-8182-31C90E930FD7}" type="presParOf" srcId="{FA1DB2E4-5EBB-466F-B6FC-D773885D1406}" destId="{E8B0E29D-C107-4119-8C3F-4C9103E62F83}" srcOrd="0" destOrd="0" presId="urn:microsoft.com/office/officeart/2005/8/layout/hierarchy1"/>
    <dgm:cxn modelId="{1E9B5340-40DC-425A-BDEB-D79ABDB8327B}" type="presParOf" srcId="{FA1DB2E4-5EBB-466F-B6FC-D773885D1406}" destId="{C4958A80-6B36-421C-83A8-16B57872F5E9}" srcOrd="1" destOrd="0" presId="urn:microsoft.com/office/officeart/2005/8/layout/hierarchy1"/>
    <dgm:cxn modelId="{140CA45E-8E6A-42F4-86D7-36A78F9186EA}" type="presParOf" srcId="{BF275D1B-B3FE-4369-97EE-1ECF76B5DE2E}" destId="{7C68E24F-1F64-4C8A-BD49-551AECCD66D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BCF2340-A509-4234-9C1B-34290C63B25F}" type="doc">
      <dgm:prSet loTypeId="urn:microsoft.com/office/officeart/2005/8/layout/gear1" loCatId="process" qsTypeId="urn:microsoft.com/office/officeart/2005/8/quickstyle/3d3" qsCatId="3D" csTypeId="urn:microsoft.com/office/officeart/2005/8/colors/colorful5" csCatId="colorful" phldr="1"/>
      <dgm:spPr/>
    </dgm:pt>
    <dgm:pt modelId="{2987BA45-2C72-4642-A903-C8CD084BFD09}">
      <dgm:prSet phldrT="[Текст]" custT="1"/>
      <dgm:spPr/>
      <dgm:t>
        <a:bodyPr/>
        <a:lstStyle/>
        <a:p>
          <a:r>
            <a:rPr lang="ru-RU" sz="1600" dirty="0" smtClean="0"/>
            <a:t>Недостаточная информация о спросе на данный вид услуг</a:t>
          </a:r>
          <a:endParaRPr lang="ru-RU" sz="1600" dirty="0"/>
        </a:p>
      </dgm:t>
    </dgm:pt>
    <dgm:pt modelId="{B9D9D262-90AD-4F33-8D64-2F59208AE7FF}" type="parTrans" cxnId="{FBFDBD57-4232-48E0-8264-F3750ACADFF0}">
      <dgm:prSet/>
      <dgm:spPr/>
      <dgm:t>
        <a:bodyPr/>
        <a:lstStyle/>
        <a:p>
          <a:endParaRPr lang="ru-RU" sz="1600"/>
        </a:p>
      </dgm:t>
    </dgm:pt>
    <dgm:pt modelId="{D86AB393-3D86-46C7-9942-93E439B25DF9}" type="sibTrans" cxnId="{FBFDBD57-4232-48E0-8264-F3750ACADFF0}">
      <dgm:prSet/>
      <dgm:spPr/>
      <dgm:t>
        <a:bodyPr/>
        <a:lstStyle/>
        <a:p>
          <a:endParaRPr lang="ru-RU" sz="1600"/>
        </a:p>
      </dgm:t>
    </dgm:pt>
    <dgm:pt modelId="{F373F5A9-3655-494F-AE72-F52997BAF8AF}">
      <dgm:prSet phldrT="[Текст]" custT="1"/>
      <dgm:spPr/>
      <dgm:t>
        <a:bodyPr/>
        <a:lstStyle/>
        <a:p>
          <a:r>
            <a:rPr lang="ru-RU" sz="1600" dirty="0" smtClean="0"/>
            <a:t>Недостаточный анализ рынка</a:t>
          </a:r>
          <a:endParaRPr lang="ru-RU" sz="1600" dirty="0"/>
        </a:p>
      </dgm:t>
    </dgm:pt>
    <dgm:pt modelId="{91C50F3C-D0C0-42B3-8BDD-45C7443972BC}" type="parTrans" cxnId="{1B2D3D3B-5BF9-42C6-97E9-A5562FB63DEA}">
      <dgm:prSet/>
      <dgm:spPr/>
      <dgm:t>
        <a:bodyPr/>
        <a:lstStyle/>
        <a:p>
          <a:endParaRPr lang="ru-RU" sz="1600"/>
        </a:p>
      </dgm:t>
    </dgm:pt>
    <dgm:pt modelId="{4345886A-0A27-418D-B434-04E0D506541D}" type="sibTrans" cxnId="{1B2D3D3B-5BF9-42C6-97E9-A5562FB63DEA}">
      <dgm:prSet/>
      <dgm:spPr/>
      <dgm:t>
        <a:bodyPr/>
        <a:lstStyle/>
        <a:p>
          <a:endParaRPr lang="ru-RU" sz="1600"/>
        </a:p>
      </dgm:t>
    </dgm:pt>
    <dgm:pt modelId="{5BEA0E18-3AB6-4765-A0F4-EBE6F3E15270}">
      <dgm:prSet phldrT="[Текст]" custT="1"/>
      <dgm:spPr/>
      <dgm:t>
        <a:bodyPr/>
        <a:lstStyle/>
        <a:p>
          <a:r>
            <a:rPr lang="ru-RU" sz="1600" dirty="0" smtClean="0"/>
            <a:t>Недооценка своих конкурентов</a:t>
          </a:r>
          <a:endParaRPr lang="ru-RU" sz="1600" dirty="0"/>
        </a:p>
      </dgm:t>
    </dgm:pt>
    <dgm:pt modelId="{6256C428-ECD4-406C-8B97-443F66BC22CA}" type="parTrans" cxnId="{37025A87-18C1-4F21-A4C6-28C73EAB034A}">
      <dgm:prSet/>
      <dgm:spPr/>
      <dgm:t>
        <a:bodyPr/>
        <a:lstStyle/>
        <a:p>
          <a:endParaRPr lang="ru-RU" sz="1600"/>
        </a:p>
      </dgm:t>
    </dgm:pt>
    <dgm:pt modelId="{E40671B0-89C0-412C-9973-AA2845467E2B}" type="sibTrans" cxnId="{37025A87-18C1-4F21-A4C6-28C73EAB034A}">
      <dgm:prSet/>
      <dgm:spPr/>
      <dgm:t>
        <a:bodyPr/>
        <a:lstStyle/>
        <a:p>
          <a:endParaRPr lang="ru-RU" sz="1600"/>
        </a:p>
      </dgm:t>
    </dgm:pt>
    <dgm:pt modelId="{F2B6D14A-2ED2-4C94-8E43-095FFAC8FA69}">
      <dgm:prSet custT="1"/>
      <dgm:spPr/>
      <dgm:t>
        <a:bodyPr/>
        <a:lstStyle/>
        <a:p>
          <a:r>
            <a:rPr lang="ru-RU" sz="2400" dirty="0" smtClean="0"/>
            <a:t>Падение спроса</a:t>
          </a:r>
          <a:endParaRPr lang="ru-RU" sz="2400" dirty="0"/>
        </a:p>
      </dgm:t>
    </dgm:pt>
    <dgm:pt modelId="{A84729B0-CD1E-4F78-AA21-B044BFD571CA}" type="parTrans" cxnId="{5DEF3318-6AE3-4C07-A2EC-23DF51416439}">
      <dgm:prSet/>
      <dgm:spPr/>
      <dgm:t>
        <a:bodyPr/>
        <a:lstStyle/>
        <a:p>
          <a:endParaRPr lang="ru-RU" sz="1600"/>
        </a:p>
      </dgm:t>
    </dgm:pt>
    <dgm:pt modelId="{6480477B-4C7E-4616-888E-528C0A67041E}" type="sibTrans" cxnId="{5DEF3318-6AE3-4C07-A2EC-23DF51416439}">
      <dgm:prSet/>
      <dgm:spPr/>
      <dgm:t>
        <a:bodyPr/>
        <a:lstStyle/>
        <a:p>
          <a:endParaRPr lang="ru-RU" sz="1600"/>
        </a:p>
      </dgm:t>
    </dgm:pt>
    <dgm:pt modelId="{CC836EC2-73C3-4172-B6E2-66864821C275}" type="pres">
      <dgm:prSet presAssocID="{2BCF2340-A509-4234-9C1B-34290C63B25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C0587E2-3983-42A8-9D01-8A12290CD537}" type="pres">
      <dgm:prSet presAssocID="{2987BA45-2C72-4642-A903-C8CD084BFD09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97EA2-A073-47B7-82F2-FA50D5FC8C8E}" type="pres">
      <dgm:prSet presAssocID="{2987BA45-2C72-4642-A903-C8CD084BFD09}" presName="gear1srcNode" presStyleLbl="node1" presStyleIdx="0" presStyleCnt="3"/>
      <dgm:spPr/>
      <dgm:t>
        <a:bodyPr/>
        <a:lstStyle/>
        <a:p>
          <a:endParaRPr lang="ru-RU"/>
        </a:p>
      </dgm:t>
    </dgm:pt>
    <dgm:pt modelId="{4B1D6B64-E516-49D9-BA85-E23B52FEA5E3}" type="pres">
      <dgm:prSet presAssocID="{2987BA45-2C72-4642-A903-C8CD084BFD09}" presName="gear1dstNode" presStyleLbl="node1" presStyleIdx="0" presStyleCnt="3"/>
      <dgm:spPr/>
      <dgm:t>
        <a:bodyPr/>
        <a:lstStyle/>
        <a:p>
          <a:endParaRPr lang="ru-RU"/>
        </a:p>
      </dgm:t>
    </dgm:pt>
    <dgm:pt modelId="{D4632472-C49C-4646-AA73-DC849C7EC6A8}" type="pres">
      <dgm:prSet presAssocID="{2987BA45-2C72-4642-A903-C8CD084BFD09}" presName="gear1ch" presStyleLbl="fgAcc1" presStyleIdx="0" presStyleCnt="1" custLinFactNeighborX="2803" custLinFactNeighborY="47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A5F3E-0D65-4B83-9CC1-33E4BCAF4072}" type="pres">
      <dgm:prSet presAssocID="{F373F5A9-3655-494F-AE72-F52997BAF8AF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ED9DA-E8BA-4627-971B-0E86F6C5136A}" type="pres">
      <dgm:prSet presAssocID="{F373F5A9-3655-494F-AE72-F52997BAF8AF}" presName="gear2srcNode" presStyleLbl="node1" presStyleIdx="1" presStyleCnt="3"/>
      <dgm:spPr/>
      <dgm:t>
        <a:bodyPr/>
        <a:lstStyle/>
        <a:p>
          <a:endParaRPr lang="ru-RU"/>
        </a:p>
      </dgm:t>
    </dgm:pt>
    <dgm:pt modelId="{8C252D22-6305-4888-92EA-C63C8781C48A}" type="pres">
      <dgm:prSet presAssocID="{F373F5A9-3655-494F-AE72-F52997BAF8AF}" presName="gear2dstNode" presStyleLbl="node1" presStyleIdx="1" presStyleCnt="3"/>
      <dgm:spPr/>
      <dgm:t>
        <a:bodyPr/>
        <a:lstStyle/>
        <a:p>
          <a:endParaRPr lang="ru-RU"/>
        </a:p>
      </dgm:t>
    </dgm:pt>
    <dgm:pt modelId="{4971B6A2-970D-4507-9E16-6C782B774CA2}" type="pres">
      <dgm:prSet presAssocID="{5BEA0E18-3AB6-4765-A0F4-EBE6F3E15270}" presName="gear3" presStyleLbl="node1" presStyleIdx="2" presStyleCnt="3"/>
      <dgm:spPr/>
      <dgm:t>
        <a:bodyPr/>
        <a:lstStyle/>
        <a:p>
          <a:endParaRPr lang="ru-RU"/>
        </a:p>
      </dgm:t>
    </dgm:pt>
    <dgm:pt modelId="{33685415-948E-435F-86D5-4C560E9B02BF}" type="pres">
      <dgm:prSet presAssocID="{5BEA0E18-3AB6-4765-A0F4-EBE6F3E15270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059B9-2274-4C04-9AF4-F14E4C7ADB6A}" type="pres">
      <dgm:prSet presAssocID="{5BEA0E18-3AB6-4765-A0F4-EBE6F3E15270}" presName="gear3srcNode" presStyleLbl="node1" presStyleIdx="2" presStyleCnt="3"/>
      <dgm:spPr/>
      <dgm:t>
        <a:bodyPr/>
        <a:lstStyle/>
        <a:p>
          <a:endParaRPr lang="ru-RU"/>
        </a:p>
      </dgm:t>
    </dgm:pt>
    <dgm:pt modelId="{BCEFF533-2094-4EE7-98BA-56A2E89CA282}" type="pres">
      <dgm:prSet presAssocID="{5BEA0E18-3AB6-4765-A0F4-EBE6F3E15270}" presName="gear3dstNode" presStyleLbl="node1" presStyleIdx="2" presStyleCnt="3"/>
      <dgm:spPr/>
      <dgm:t>
        <a:bodyPr/>
        <a:lstStyle/>
        <a:p>
          <a:endParaRPr lang="ru-RU"/>
        </a:p>
      </dgm:t>
    </dgm:pt>
    <dgm:pt modelId="{C10AF1F3-9B66-41C9-B4A2-14E25AE3F0C9}" type="pres">
      <dgm:prSet presAssocID="{D86AB393-3D86-46C7-9942-93E439B25DF9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DB2354E8-9AF1-4EB8-8F06-7273DDCE1AF8}" type="pres">
      <dgm:prSet presAssocID="{4345886A-0A27-418D-B434-04E0D506541D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0AC1090C-FC59-450D-ABC4-F21A4F9A946D}" type="pres">
      <dgm:prSet presAssocID="{E40671B0-89C0-412C-9973-AA2845467E2B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5F3F7215-F4FC-4808-9514-F967C62E8818}" type="presOf" srcId="{2BCF2340-A509-4234-9C1B-34290C63B25F}" destId="{CC836EC2-73C3-4172-B6E2-66864821C275}" srcOrd="0" destOrd="0" presId="urn:microsoft.com/office/officeart/2005/8/layout/gear1"/>
    <dgm:cxn modelId="{26CAA560-56B5-4B1E-8C2B-6C43C21BCF3A}" type="presOf" srcId="{F373F5A9-3655-494F-AE72-F52997BAF8AF}" destId="{8C252D22-6305-4888-92EA-C63C8781C48A}" srcOrd="2" destOrd="0" presId="urn:microsoft.com/office/officeart/2005/8/layout/gear1"/>
    <dgm:cxn modelId="{AD1F85BE-9C3B-4A9A-9BDC-C51EFC18E0FF}" type="presOf" srcId="{5BEA0E18-3AB6-4765-A0F4-EBE6F3E15270}" destId="{4971B6A2-970D-4507-9E16-6C782B774CA2}" srcOrd="0" destOrd="0" presId="urn:microsoft.com/office/officeart/2005/8/layout/gear1"/>
    <dgm:cxn modelId="{FBFDBD57-4232-48E0-8264-F3750ACADFF0}" srcId="{2BCF2340-A509-4234-9C1B-34290C63B25F}" destId="{2987BA45-2C72-4642-A903-C8CD084BFD09}" srcOrd="0" destOrd="0" parTransId="{B9D9D262-90AD-4F33-8D64-2F59208AE7FF}" sibTransId="{D86AB393-3D86-46C7-9942-93E439B25DF9}"/>
    <dgm:cxn modelId="{44DA0D74-6609-45C9-AFC6-4B3AEA8437F1}" type="presOf" srcId="{5BEA0E18-3AB6-4765-A0F4-EBE6F3E15270}" destId="{1B6059B9-2274-4C04-9AF4-F14E4C7ADB6A}" srcOrd="2" destOrd="0" presId="urn:microsoft.com/office/officeart/2005/8/layout/gear1"/>
    <dgm:cxn modelId="{5DEF3318-6AE3-4C07-A2EC-23DF51416439}" srcId="{2987BA45-2C72-4642-A903-C8CD084BFD09}" destId="{F2B6D14A-2ED2-4C94-8E43-095FFAC8FA69}" srcOrd="0" destOrd="0" parTransId="{A84729B0-CD1E-4F78-AA21-B044BFD571CA}" sibTransId="{6480477B-4C7E-4616-888E-528C0A67041E}"/>
    <dgm:cxn modelId="{9AD477FA-378D-418A-978F-9046D3BEB449}" type="presOf" srcId="{5BEA0E18-3AB6-4765-A0F4-EBE6F3E15270}" destId="{33685415-948E-435F-86D5-4C560E9B02BF}" srcOrd="1" destOrd="0" presId="urn:microsoft.com/office/officeart/2005/8/layout/gear1"/>
    <dgm:cxn modelId="{8DE3780E-854D-4FB9-8FA3-7B49711A8B31}" type="presOf" srcId="{D86AB393-3D86-46C7-9942-93E439B25DF9}" destId="{C10AF1F3-9B66-41C9-B4A2-14E25AE3F0C9}" srcOrd="0" destOrd="0" presId="urn:microsoft.com/office/officeart/2005/8/layout/gear1"/>
    <dgm:cxn modelId="{89B0B497-882E-471D-910A-0B07B7896E2E}" type="presOf" srcId="{F373F5A9-3655-494F-AE72-F52997BAF8AF}" destId="{3E6A5F3E-0D65-4B83-9CC1-33E4BCAF4072}" srcOrd="0" destOrd="0" presId="urn:microsoft.com/office/officeart/2005/8/layout/gear1"/>
    <dgm:cxn modelId="{0AF08261-1CA2-4318-AC15-FF200311E3F6}" type="presOf" srcId="{2987BA45-2C72-4642-A903-C8CD084BFD09}" destId="{24D97EA2-A073-47B7-82F2-FA50D5FC8C8E}" srcOrd="1" destOrd="0" presId="urn:microsoft.com/office/officeart/2005/8/layout/gear1"/>
    <dgm:cxn modelId="{4BD247BC-209D-44B1-9281-A24F32A1BB6A}" type="presOf" srcId="{E40671B0-89C0-412C-9973-AA2845467E2B}" destId="{0AC1090C-FC59-450D-ABC4-F21A4F9A946D}" srcOrd="0" destOrd="0" presId="urn:microsoft.com/office/officeart/2005/8/layout/gear1"/>
    <dgm:cxn modelId="{9C6C61BB-5408-4DCB-8D2B-E2F57042FF82}" type="presOf" srcId="{5BEA0E18-3AB6-4765-A0F4-EBE6F3E15270}" destId="{BCEFF533-2094-4EE7-98BA-56A2E89CA282}" srcOrd="3" destOrd="0" presId="urn:microsoft.com/office/officeart/2005/8/layout/gear1"/>
    <dgm:cxn modelId="{37025A87-18C1-4F21-A4C6-28C73EAB034A}" srcId="{2BCF2340-A509-4234-9C1B-34290C63B25F}" destId="{5BEA0E18-3AB6-4765-A0F4-EBE6F3E15270}" srcOrd="2" destOrd="0" parTransId="{6256C428-ECD4-406C-8B97-443F66BC22CA}" sibTransId="{E40671B0-89C0-412C-9973-AA2845467E2B}"/>
    <dgm:cxn modelId="{1B2D3D3B-5BF9-42C6-97E9-A5562FB63DEA}" srcId="{2BCF2340-A509-4234-9C1B-34290C63B25F}" destId="{F373F5A9-3655-494F-AE72-F52997BAF8AF}" srcOrd="1" destOrd="0" parTransId="{91C50F3C-D0C0-42B3-8BDD-45C7443972BC}" sibTransId="{4345886A-0A27-418D-B434-04E0D506541D}"/>
    <dgm:cxn modelId="{12BAA854-68DA-42C9-A93A-752C1061BDE8}" type="presOf" srcId="{F373F5A9-3655-494F-AE72-F52997BAF8AF}" destId="{6BBED9DA-E8BA-4627-971B-0E86F6C5136A}" srcOrd="1" destOrd="0" presId="urn:microsoft.com/office/officeart/2005/8/layout/gear1"/>
    <dgm:cxn modelId="{66A74B8A-DD1A-4D3A-9DC9-E0B7FFB3ADF3}" type="presOf" srcId="{2987BA45-2C72-4642-A903-C8CD084BFD09}" destId="{9C0587E2-3983-42A8-9D01-8A12290CD537}" srcOrd="0" destOrd="0" presId="urn:microsoft.com/office/officeart/2005/8/layout/gear1"/>
    <dgm:cxn modelId="{2726A3D7-C827-4C5F-A6EA-7F1E9406F102}" type="presOf" srcId="{2987BA45-2C72-4642-A903-C8CD084BFD09}" destId="{4B1D6B64-E516-49D9-BA85-E23B52FEA5E3}" srcOrd="2" destOrd="0" presId="urn:microsoft.com/office/officeart/2005/8/layout/gear1"/>
    <dgm:cxn modelId="{416C7A38-DA68-4B94-B486-9325645FAF27}" type="presOf" srcId="{4345886A-0A27-418D-B434-04E0D506541D}" destId="{DB2354E8-9AF1-4EB8-8F06-7273DDCE1AF8}" srcOrd="0" destOrd="0" presId="urn:microsoft.com/office/officeart/2005/8/layout/gear1"/>
    <dgm:cxn modelId="{A6E66516-8831-4E05-8520-08D3B7F94654}" type="presOf" srcId="{F2B6D14A-2ED2-4C94-8E43-095FFAC8FA69}" destId="{D4632472-C49C-4646-AA73-DC849C7EC6A8}" srcOrd="0" destOrd="0" presId="urn:microsoft.com/office/officeart/2005/8/layout/gear1"/>
    <dgm:cxn modelId="{22AF150A-E52F-4CFD-858C-F8C5BA3B1F41}" type="presParOf" srcId="{CC836EC2-73C3-4172-B6E2-66864821C275}" destId="{9C0587E2-3983-42A8-9D01-8A12290CD537}" srcOrd="0" destOrd="0" presId="urn:microsoft.com/office/officeart/2005/8/layout/gear1"/>
    <dgm:cxn modelId="{03FD69BD-A384-40A2-9259-75AD8AAD23E1}" type="presParOf" srcId="{CC836EC2-73C3-4172-B6E2-66864821C275}" destId="{24D97EA2-A073-47B7-82F2-FA50D5FC8C8E}" srcOrd="1" destOrd="0" presId="urn:microsoft.com/office/officeart/2005/8/layout/gear1"/>
    <dgm:cxn modelId="{E2F7D3E2-65F0-4CEE-ADE2-5A266243D6BB}" type="presParOf" srcId="{CC836EC2-73C3-4172-B6E2-66864821C275}" destId="{4B1D6B64-E516-49D9-BA85-E23B52FEA5E3}" srcOrd="2" destOrd="0" presId="urn:microsoft.com/office/officeart/2005/8/layout/gear1"/>
    <dgm:cxn modelId="{07F5CA63-0206-4615-B98F-349FF8289297}" type="presParOf" srcId="{CC836EC2-73C3-4172-B6E2-66864821C275}" destId="{D4632472-C49C-4646-AA73-DC849C7EC6A8}" srcOrd="3" destOrd="0" presId="urn:microsoft.com/office/officeart/2005/8/layout/gear1"/>
    <dgm:cxn modelId="{5F587CA0-E0E8-4A88-A435-7E5B5F96E998}" type="presParOf" srcId="{CC836EC2-73C3-4172-B6E2-66864821C275}" destId="{3E6A5F3E-0D65-4B83-9CC1-33E4BCAF4072}" srcOrd="4" destOrd="0" presId="urn:microsoft.com/office/officeart/2005/8/layout/gear1"/>
    <dgm:cxn modelId="{ED1FA38B-CFAC-427A-B786-D699870285A4}" type="presParOf" srcId="{CC836EC2-73C3-4172-B6E2-66864821C275}" destId="{6BBED9DA-E8BA-4627-971B-0E86F6C5136A}" srcOrd="5" destOrd="0" presId="urn:microsoft.com/office/officeart/2005/8/layout/gear1"/>
    <dgm:cxn modelId="{61D724B0-0E3C-4D2F-842C-0E5579169582}" type="presParOf" srcId="{CC836EC2-73C3-4172-B6E2-66864821C275}" destId="{8C252D22-6305-4888-92EA-C63C8781C48A}" srcOrd="6" destOrd="0" presId="urn:microsoft.com/office/officeart/2005/8/layout/gear1"/>
    <dgm:cxn modelId="{247BF387-DD2C-478C-B3F3-53499EBBABB1}" type="presParOf" srcId="{CC836EC2-73C3-4172-B6E2-66864821C275}" destId="{4971B6A2-970D-4507-9E16-6C782B774CA2}" srcOrd="7" destOrd="0" presId="urn:microsoft.com/office/officeart/2005/8/layout/gear1"/>
    <dgm:cxn modelId="{1EAF664E-1F55-4EF2-8785-D3AD252B273C}" type="presParOf" srcId="{CC836EC2-73C3-4172-B6E2-66864821C275}" destId="{33685415-948E-435F-86D5-4C560E9B02BF}" srcOrd="8" destOrd="0" presId="urn:microsoft.com/office/officeart/2005/8/layout/gear1"/>
    <dgm:cxn modelId="{B36C0782-DF01-4152-A57C-20D2633F29F7}" type="presParOf" srcId="{CC836EC2-73C3-4172-B6E2-66864821C275}" destId="{1B6059B9-2274-4C04-9AF4-F14E4C7ADB6A}" srcOrd="9" destOrd="0" presId="urn:microsoft.com/office/officeart/2005/8/layout/gear1"/>
    <dgm:cxn modelId="{39BA7EB5-1F12-4D23-8886-635C0B7017AA}" type="presParOf" srcId="{CC836EC2-73C3-4172-B6E2-66864821C275}" destId="{BCEFF533-2094-4EE7-98BA-56A2E89CA282}" srcOrd="10" destOrd="0" presId="urn:microsoft.com/office/officeart/2005/8/layout/gear1"/>
    <dgm:cxn modelId="{133828A2-CD2E-4A0B-8B34-AD364C57EEDA}" type="presParOf" srcId="{CC836EC2-73C3-4172-B6E2-66864821C275}" destId="{C10AF1F3-9B66-41C9-B4A2-14E25AE3F0C9}" srcOrd="11" destOrd="0" presId="urn:microsoft.com/office/officeart/2005/8/layout/gear1"/>
    <dgm:cxn modelId="{BE5344E2-3639-4C81-B143-A459B10A4F9B}" type="presParOf" srcId="{CC836EC2-73C3-4172-B6E2-66864821C275}" destId="{DB2354E8-9AF1-4EB8-8F06-7273DDCE1AF8}" srcOrd="12" destOrd="0" presId="urn:microsoft.com/office/officeart/2005/8/layout/gear1"/>
    <dgm:cxn modelId="{56434801-FEF1-4352-A370-DD86C8826885}" type="presParOf" srcId="{CC836EC2-73C3-4172-B6E2-66864821C275}" destId="{0AC1090C-FC59-450D-ABC4-F21A4F9A946D}" srcOrd="13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A0E5777-2D5A-4B94-B16A-8366D63B56EA}" type="doc">
      <dgm:prSet loTypeId="urn:microsoft.com/office/officeart/2005/8/layout/radial3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2B3A990-937B-4968-93A3-83BCAEF925F6}">
      <dgm:prSet phldrT="[Текст]"/>
      <dgm:spPr/>
      <dgm:t>
        <a:bodyPr/>
        <a:lstStyle/>
        <a:p>
          <a:r>
            <a:rPr lang="ru-RU" dirty="0" smtClean="0"/>
            <a:t>Факторы, благодаря которым проект станет </a:t>
          </a:r>
          <a:r>
            <a:rPr lang="ru-RU" dirty="0" err="1" smtClean="0"/>
            <a:t>безрисковым</a:t>
          </a:r>
          <a:endParaRPr lang="ru-RU" dirty="0"/>
        </a:p>
      </dgm:t>
    </dgm:pt>
    <dgm:pt modelId="{09AA19EE-6ED4-4311-AB90-7A7F0E2CA0CE}" type="parTrans" cxnId="{76DB1F6B-816F-4A68-9CDD-6F0EC0831631}">
      <dgm:prSet/>
      <dgm:spPr/>
      <dgm:t>
        <a:bodyPr/>
        <a:lstStyle/>
        <a:p>
          <a:endParaRPr lang="ru-RU"/>
        </a:p>
      </dgm:t>
    </dgm:pt>
    <dgm:pt modelId="{65372FF5-5C52-4E87-BBCE-1CA64CFBE825}" type="sibTrans" cxnId="{76DB1F6B-816F-4A68-9CDD-6F0EC0831631}">
      <dgm:prSet/>
      <dgm:spPr/>
      <dgm:t>
        <a:bodyPr/>
        <a:lstStyle/>
        <a:p>
          <a:endParaRPr lang="ru-RU"/>
        </a:p>
      </dgm:t>
    </dgm:pt>
    <dgm:pt modelId="{B88E9773-7A79-412B-AA49-73B4C6ED00B1}">
      <dgm:prSet phldrT="[Текст]"/>
      <dgm:spPr/>
      <dgm:t>
        <a:bodyPr/>
        <a:lstStyle/>
        <a:p>
          <a:r>
            <a:rPr lang="ru-RU" dirty="0" smtClean="0"/>
            <a:t>широкий круг потребителей</a:t>
          </a:r>
          <a:endParaRPr lang="ru-RU" dirty="0"/>
        </a:p>
      </dgm:t>
    </dgm:pt>
    <dgm:pt modelId="{94B20D48-7CE0-4642-878E-634ED4271BFF}" type="parTrans" cxnId="{78CDEDE1-67E6-4685-AA65-D367F29DF422}">
      <dgm:prSet/>
      <dgm:spPr/>
      <dgm:t>
        <a:bodyPr/>
        <a:lstStyle/>
        <a:p>
          <a:endParaRPr lang="ru-RU"/>
        </a:p>
      </dgm:t>
    </dgm:pt>
    <dgm:pt modelId="{BD6EA8D6-7D8B-4FB2-9946-063C4569ADF0}" type="sibTrans" cxnId="{78CDEDE1-67E6-4685-AA65-D367F29DF422}">
      <dgm:prSet/>
      <dgm:spPr/>
      <dgm:t>
        <a:bodyPr/>
        <a:lstStyle/>
        <a:p>
          <a:endParaRPr lang="ru-RU"/>
        </a:p>
      </dgm:t>
    </dgm:pt>
    <dgm:pt modelId="{47F5C687-576B-471C-B0B3-95161CCD05F9}">
      <dgm:prSet phldrT="[Текст]"/>
      <dgm:spPr/>
      <dgm:t>
        <a:bodyPr/>
        <a:lstStyle/>
        <a:p>
          <a:r>
            <a:rPr lang="ru-RU" dirty="0" smtClean="0"/>
            <a:t>ставка на «вечные ценности»</a:t>
          </a:r>
          <a:endParaRPr lang="ru-RU" dirty="0"/>
        </a:p>
      </dgm:t>
    </dgm:pt>
    <dgm:pt modelId="{A2744DCF-811C-4EDB-9142-47D5737BDAF6}" type="parTrans" cxnId="{769BBCA8-264B-48C5-8739-6BF6D0DD082B}">
      <dgm:prSet/>
      <dgm:spPr/>
      <dgm:t>
        <a:bodyPr/>
        <a:lstStyle/>
        <a:p>
          <a:endParaRPr lang="ru-RU"/>
        </a:p>
      </dgm:t>
    </dgm:pt>
    <dgm:pt modelId="{889FC068-CB71-4CEA-8F84-936EE59D8618}" type="sibTrans" cxnId="{769BBCA8-264B-48C5-8739-6BF6D0DD082B}">
      <dgm:prSet/>
      <dgm:spPr/>
      <dgm:t>
        <a:bodyPr/>
        <a:lstStyle/>
        <a:p>
          <a:endParaRPr lang="ru-RU"/>
        </a:p>
      </dgm:t>
    </dgm:pt>
    <dgm:pt modelId="{E5AA76AB-C60D-4C46-903A-97460BC8565C}">
      <dgm:prSet phldrT="[Текст]"/>
      <dgm:spPr/>
      <dgm:t>
        <a:bodyPr/>
        <a:lstStyle/>
        <a:p>
          <a:r>
            <a:rPr lang="ru-RU" dirty="0" smtClean="0"/>
            <a:t>гибкость в ведении дел</a:t>
          </a:r>
          <a:endParaRPr lang="ru-RU" dirty="0"/>
        </a:p>
      </dgm:t>
    </dgm:pt>
    <dgm:pt modelId="{C6CB40EB-0CAB-4558-AF88-325BF0D1A37A}" type="parTrans" cxnId="{07270C7D-E4C7-4E45-A590-7CBF4400ADB4}">
      <dgm:prSet/>
      <dgm:spPr/>
      <dgm:t>
        <a:bodyPr/>
        <a:lstStyle/>
        <a:p>
          <a:endParaRPr lang="ru-RU"/>
        </a:p>
      </dgm:t>
    </dgm:pt>
    <dgm:pt modelId="{D1BD870E-B861-4A83-A800-19C0D60DDDC0}" type="sibTrans" cxnId="{07270C7D-E4C7-4E45-A590-7CBF4400ADB4}">
      <dgm:prSet/>
      <dgm:spPr/>
      <dgm:t>
        <a:bodyPr/>
        <a:lstStyle/>
        <a:p>
          <a:endParaRPr lang="ru-RU"/>
        </a:p>
      </dgm:t>
    </dgm:pt>
    <dgm:pt modelId="{77F4C44F-6AE3-46B4-BBB5-C6DE56CF9BF9}">
      <dgm:prSet phldrT="[Текст]"/>
      <dgm:spPr/>
      <dgm:t>
        <a:bodyPr/>
        <a:lstStyle/>
        <a:p>
          <a:r>
            <a:rPr lang="ru-RU" dirty="0" smtClean="0"/>
            <a:t>гибкость ценовой политики</a:t>
          </a:r>
          <a:endParaRPr lang="ru-RU" dirty="0"/>
        </a:p>
      </dgm:t>
    </dgm:pt>
    <dgm:pt modelId="{6240BD19-321D-4EAF-9698-B9FF19C8568E}" type="parTrans" cxnId="{DAA7BBC9-9706-47E1-B555-2025679CAADB}">
      <dgm:prSet/>
      <dgm:spPr/>
      <dgm:t>
        <a:bodyPr/>
        <a:lstStyle/>
        <a:p>
          <a:endParaRPr lang="ru-RU"/>
        </a:p>
      </dgm:t>
    </dgm:pt>
    <dgm:pt modelId="{44C363EE-D086-424C-BF43-CC7590B97B38}" type="sibTrans" cxnId="{DAA7BBC9-9706-47E1-B555-2025679CAADB}">
      <dgm:prSet/>
      <dgm:spPr/>
      <dgm:t>
        <a:bodyPr/>
        <a:lstStyle/>
        <a:p>
          <a:endParaRPr lang="ru-RU"/>
        </a:p>
      </dgm:t>
    </dgm:pt>
    <dgm:pt modelId="{B5EC8BBF-1053-46DD-9015-98E34DBE4C23}" type="pres">
      <dgm:prSet presAssocID="{6A0E5777-2D5A-4B94-B16A-8366D63B56E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6328F3D-8D9B-4A45-BB81-CE0A2EFCC063}" type="pres">
      <dgm:prSet presAssocID="{6A0E5777-2D5A-4B94-B16A-8366D63B56EA}" presName="radial" presStyleCnt="0">
        <dgm:presLayoutVars>
          <dgm:animLvl val="ctr"/>
        </dgm:presLayoutVars>
      </dgm:prSet>
      <dgm:spPr/>
    </dgm:pt>
    <dgm:pt modelId="{52A3D004-068F-401E-9CEA-D5858A218B49}" type="pres">
      <dgm:prSet presAssocID="{D2B3A990-937B-4968-93A3-83BCAEF925F6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CEC9059E-2FC0-4D1D-AC1D-C8AC6E617014}" type="pres">
      <dgm:prSet presAssocID="{B88E9773-7A79-412B-AA49-73B4C6ED00B1}" presName="node" presStyleLbl="vennNode1" presStyleIdx="1" presStyleCnt="5" custScaleX="1653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9BD6D9-8726-4EEB-9BAD-29A0356CD8F7}" type="pres">
      <dgm:prSet presAssocID="{47F5C687-576B-471C-B0B3-95161CCD05F9}" presName="node" presStyleLbl="vennNode1" presStyleIdx="2" presStyleCnt="5" custScaleX="159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113C98-F71C-4820-8760-EC2DE01D6C1D}" type="pres">
      <dgm:prSet presAssocID="{E5AA76AB-C60D-4C46-903A-97460BC8565C}" presName="node" presStyleLbl="vennNode1" presStyleIdx="3" presStyleCnt="5" custScaleX="154514" custRadScaleRad="98645" custRadScaleInc="-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B34C9B-29C6-4B3E-9471-403E76761B90}" type="pres">
      <dgm:prSet presAssocID="{77F4C44F-6AE3-46B4-BBB5-C6DE56CF9BF9}" presName="node" presStyleLbl="vennNode1" presStyleIdx="4" presStyleCnt="5" custScaleX="167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9BBCA8-264B-48C5-8739-6BF6D0DD082B}" srcId="{D2B3A990-937B-4968-93A3-83BCAEF925F6}" destId="{47F5C687-576B-471C-B0B3-95161CCD05F9}" srcOrd="1" destOrd="0" parTransId="{A2744DCF-811C-4EDB-9142-47D5737BDAF6}" sibTransId="{889FC068-CB71-4CEA-8F84-936EE59D8618}"/>
    <dgm:cxn modelId="{373D657D-4CFC-489C-80A3-68BE8717E496}" type="presOf" srcId="{6A0E5777-2D5A-4B94-B16A-8366D63B56EA}" destId="{B5EC8BBF-1053-46DD-9015-98E34DBE4C23}" srcOrd="0" destOrd="0" presId="urn:microsoft.com/office/officeart/2005/8/layout/radial3"/>
    <dgm:cxn modelId="{97D72D42-D8C6-4405-AC9D-A4F2695DBBAC}" type="presOf" srcId="{B88E9773-7A79-412B-AA49-73B4C6ED00B1}" destId="{CEC9059E-2FC0-4D1D-AC1D-C8AC6E617014}" srcOrd="0" destOrd="0" presId="urn:microsoft.com/office/officeart/2005/8/layout/radial3"/>
    <dgm:cxn modelId="{6E0E107F-1524-4F4D-9E3E-405029F480D0}" type="presOf" srcId="{D2B3A990-937B-4968-93A3-83BCAEF925F6}" destId="{52A3D004-068F-401E-9CEA-D5858A218B49}" srcOrd="0" destOrd="0" presId="urn:microsoft.com/office/officeart/2005/8/layout/radial3"/>
    <dgm:cxn modelId="{DAA7BBC9-9706-47E1-B555-2025679CAADB}" srcId="{D2B3A990-937B-4968-93A3-83BCAEF925F6}" destId="{77F4C44F-6AE3-46B4-BBB5-C6DE56CF9BF9}" srcOrd="3" destOrd="0" parTransId="{6240BD19-321D-4EAF-9698-B9FF19C8568E}" sibTransId="{44C363EE-D086-424C-BF43-CC7590B97B38}"/>
    <dgm:cxn modelId="{E36954FB-05A8-4532-B4FF-89519B62092B}" type="presOf" srcId="{77F4C44F-6AE3-46B4-BBB5-C6DE56CF9BF9}" destId="{2EB34C9B-29C6-4B3E-9471-403E76761B90}" srcOrd="0" destOrd="0" presId="urn:microsoft.com/office/officeart/2005/8/layout/radial3"/>
    <dgm:cxn modelId="{07270C7D-E4C7-4E45-A590-7CBF4400ADB4}" srcId="{D2B3A990-937B-4968-93A3-83BCAEF925F6}" destId="{E5AA76AB-C60D-4C46-903A-97460BC8565C}" srcOrd="2" destOrd="0" parTransId="{C6CB40EB-0CAB-4558-AF88-325BF0D1A37A}" sibTransId="{D1BD870E-B861-4A83-A800-19C0D60DDDC0}"/>
    <dgm:cxn modelId="{CDAAC7D8-8B11-43DA-8601-3DB7BA1E32FB}" type="presOf" srcId="{E5AA76AB-C60D-4C46-903A-97460BC8565C}" destId="{C2113C98-F71C-4820-8760-EC2DE01D6C1D}" srcOrd="0" destOrd="0" presId="urn:microsoft.com/office/officeart/2005/8/layout/radial3"/>
    <dgm:cxn modelId="{531E3E95-4B6E-469E-B850-9E64A730596A}" type="presOf" srcId="{47F5C687-576B-471C-B0B3-95161CCD05F9}" destId="{8E9BD6D9-8726-4EEB-9BAD-29A0356CD8F7}" srcOrd="0" destOrd="0" presId="urn:microsoft.com/office/officeart/2005/8/layout/radial3"/>
    <dgm:cxn modelId="{78CDEDE1-67E6-4685-AA65-D367F29DF422}" srcId="{D2B3A990-937B-4968-93A3-83BCAEF925F6}" destId="{B88E9773-7A79-412B-AA49-73B4C6ED00B1}" srcOrd="0" destOrd="0" parTransId="{94B20D48-7CE0-4642-878E-634ED4271BFF}" sibTransId="{BD6EA8D6-7D8B-4FB2-9946-063C4569ADF0}"/>
    <dgm:cxn modelId="{76DB1F6B-816F-4A68-9CDD-6F0EC0831631}" srcId="{6A0E5777-2D5A-4B94-B16A-8366D63B56EA}" destId="{D2B3A990-937B-4968-93A3-83BCAEF925F6}" srcOrd="0" destOrd="0" parTransId="{09AA19EE-6ED4-4311-AB90-7A7F0E2CA0CE}" sibTransId="{65372FF5-5C52-4E87-BBCE-1CA64CFBE825}"/>
    <dgm:cxn modelId="{C6C7E150-E8ED-474E-9A21-819CEE77BDD0}" type="presParOf" srcId="{B5EC8BBF-1053-46DD-9015-98E34DBE4C23}" destId="{86328F3D-8D9B-4A45-BB81-CE0A2EFCC063}" srcOrd="0" destOrd="0" presId="urn:microsoft.com/office/officeart/2005/8/layout/radial3"/>
    <dgm:cxn modelId="{87AB98A0-6276-4AA4-B97D-4CF270517499}" type="presParOf" srcId="{86328F3D-8D9B-4A45-BB81-CE0A2EFCC063}" destId="{52A3D004-068F-401E-9CEA-D5858A218B49}" srcOrd="0" destOrd="0" presId="urn:microsoft.com/office/officeart/2005/8/layout/radial3"/>
    <dgm:cxn modelId="{8701B2BB-CBE3-4F33-B866-0C4E5214027D}" type="presParOf" srcId="{86328F3D-8D9B-4A45-BB81-CE0A2EFCC063}" destId="{CEC9059E-2FC0-4D1D-AC1D-C8AC6E617014}" srcOrd="1" destOrd="0" presId="urn:microsoft.com/office/officeart/2005/8/layout/radial3"/>
    <dgm:cxn modelId="{6BAB419D-467D-4EA2-9A24-3D3F9B04D835}" type="presParOf" srcId="{86328F3D-8D9B-4A45-BB81-CE0A2EFCC063}" destId="{8E9BD6D9-8726-4EEB-9BAD-29A0356CD8F7}" srcOrd="2" destOrd="0" presId="urn:microsoft.com/office/officeart/2005/8/layout/radial3"/>
    <dgm:cxn modelId="{0221A27F-6673-48ED-A294-81088E6D509B}" type="presParOf" srcId="{86328F3D-8D9B-4A45-BB81-CE0A2EFCC063}" destId="{C2113C98-F71C-4820-8760-EC2DE01D6C1D}" srcOrd="3" destOrd="0" presId="urn:microsoft.com/office/officeart/2005/8/layout/radial3"/>
    <dgm:cxn modelId="{196A0A59-3F28-4D2C-9B45-997E260D1550}" type="presParOf" srcId="{86328F3D-8D9B-4A45-BB81-CE0A2EFCC063}" destId="{2EB34C9B-29C6-4B3E-9471-403E76761B9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BAFD491-21CB-4503-A8C4-D8984FAE1309}" type="doc">
      <dgm:prSet loTypeId="urn:microsoft.com/office/officeart/2005/8/layout/hierarchy1" loCatId="hierarchy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1DEF9A1E-D77C-42C3-BE43-6F46CDCB2146}">
      <dgm:prSet phldrT="[Текст]"/>
      <dgm:spPr/>
      <dgm:t>
        <a:bodyPr/>
        <a:lstStyle/>
        <a:p>
          <a:r>
            <a:rPr lang="ru-RU" b="1" dirty="0" smtClean="0"/>
            <a:t>Организационная структура предприятия</a:t>
          </a:r>
          <a:endParaRPr lang="ru-RU" dirty="0"/>
        </a:p>
      </dgm:t>
    </dgm:pt>
    <dgm:pt modelId="{E86FFAF3-D552-43CC-8A90-C75CED6AF8A4}" type="parTrans" cxnId="{92FED4C3-C537-4099-BB39-36D02D83D641}">
      <dgm:prSet/>
      <dgm:spPr/>
      <dgm:t>
        <a:bodyPr/>
        <a:lstStyle/>
        <a:p>
          <a:endParaRPr lang="ru-RU"/>
        </a:p>
      </dgm:t>
    </dgm:pt>
    <dgm:pt modelId="{66C26590-1CCC-4FCB-A8AB-C7322466F70E}" type="sibTrans" cxnId="{92FED4C3-C537-4099-BB39-36D02D83D641}">
      <dgm:prSet/>
      <dgm:spPr/>
      <dgm:t>
        <a:bodyPr/>
        <a:lstStyle/>
        <a:p>
          <a:endParaRPr lang="ru-RU"/>
        </a:p>
      </dgm:t>
    </dgm:pt>
    <dgm:pt modelId="{E4959B57-B527-401E-BBB2-62D660F15846}">
      <dgm:prSet/>
      <dgm:spPr/>
      <dgm:t>
        <a:bodyPr/>
        <a:lstStyle/>
        <a:p>
          <a:r>
            <a:rPr lang="ru-RU" dirty="0" smtClean="0"/>
            <a:t>2 бригады (по 3 человека -мастеров чистоты)</a:t>
          </a:r>
          <a:endParaRPr lang="ru-RU" dirty="0"/>
        </a:p>
      </dgm:t>
    </dgm:pt>
    <dgm:pt modelId="{478C60DB-AC59-4063-BAE3-0CAAD7E9683D}" type="parTrans" cxnId="{D8F0F439-1D4E-4849-AA95-7D3D92418719}">
      <dgm:prSet/>
      <dgm:spPr/>
      <dgm:t>
        <a:bodyPr/>
        <a:lstStyle/>
        <a:p>
          <a:endParaRPr lang="ru-RU"/>
        </a:p>
      </dgm:t>
    </dgm:pt>
    <dgm:pt modelId="{A365F0A4-D462-4577-A306-AC6ED57B0151}" type="sibTrans" cxnId="{D8F0F439-1D4E-4849-AA95-7D3D92418719}">
      <dgm:prSet/>
      <dgm:spPr/>
      <dgm:t>
        <a:bodyPr/>
        <a:lstStyle/>
        <a:p>
          <a:endParaRPr lang="ru-RU"/>
        </a:p>
      </dgm:t>
    </dgm:pt>
    <dgm:pt modelId="{9E03676E-B451-4248-9549-1B3F9EA73916}">
      <dgm:prSet phldrT="[Текст]"/>
      <dgm:spPr/>
      <dgm:t>
        <a:bodyPr/>
        <a:lstStyle/>
        <a:p>
          <a:r>
            <a:rPr lang="ru-RU" dirty="0" smtClean="0"/>
            <a:t>заместитель директора</a:t>
          </a:r>
          <a:endParaRPr lang="ru-RU" dirty="0"/>
        </a:p>
      </dgm:t>
    </dgm:pt>
    <dgm:pt modelId="{EABCF34F-7842-4223-8F81-8FDCD87ADC6F}" type="parTrans" cxnId="{9C8111D0-ABE5-4C22-8ABD-8E239F4C22CF}">
      <dgm:prSet/>
      <dgm:spPr/>
      <dgm:t>
        <a:bodyPr/>
        <a:lstStyle/>
        <a:p>
          <a:endParaRPr lang="ru-RU"/>
        </a:p>
      </dgm:t>
    </dgm:pt>
    <dgm:pt modelId="{92522938-4089-4C27-B733-1B1795F6C645}" type="sibTrans" cxnId="{9C8111D0-ABE5-4C22-8ABD-8E239F4C22CF}">
      <dgm:prSet/>
      <dgm:spPr/>
      <dgm:t>
        <a:bodyPr/>
        <a:lstStyle/>
        <a:p>
          <a:endParaRPr lang="ru-RU"/>
        </a:p>
      </dgm:t>
    </dgm:pt>
    <dgm:pt modelId="{2B6370C6-8654-4628-A341-F2C6B8EFB5CD}">
      <dgm:prSet phldrT="[Текст]"/>
      <dgm:spPr/>
      <dgm:t>
        <a:bodyPr/>
        <a:lstStyle/>
        <a:p>
          <a:r>
            <a:rPr lang="ru-RU" dirty="0" smtClean="0"/>
            <a:t>бухгалтер</a:t>
          </a:r>
          <a:endParaRPr lang="ru-RU" dirty="0"/>
        </a:p>
      </dgm:t>
    </dgm:pt>
    <dgm:pt modelId="{0CB5548D-8212-481C-9C85-393626BAD116}" type="parTrans" cxnId="{5FA019E5-1CD0-414A-A2CD-C09D83737607}">
      <dgm:prSet/>
      <dgm:spPr/>
      <dgm:t>
        <a:bodyPr/>
        <a:lstStyle/>
        <a:p>
          <a:endParaRPr lang="ru-RU"/>
        </a:p>
      </dgm:t>
    </dgm:pt>
    <dgm:pt modelId="{344E5674-B27E-415D-BFB0-537178CFA014}" type="sibTrans" cxnId="{5FA019E5-1CD0-414A-A2CD-C09D83737607}">
      <dgm:prSet/>
      <dgm:spPr/>
      <dgm:t>
        <a:bodyPr/>
        <a:lstStyle/>
        <a:p>
          <a:endParaRPr lang="ru-RU"/>
        </a:p>
      </dgm:t>
    </dgm:pt>
    <dgm:pt modelId="{DFA53F2F-45F3-4604-A7D5-88A517700843}" type="pres">
      <dgm:prSet presAssocID="{7BAFD491-21CB-4503-A8C4-D8984FAE130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BBA2731-F3DD-40F8-ADC7-D7A3A5223682}" type="pres">
      <dgm:prSet presAssocID="{1DEF9A1E-D77C-42C3-BE43-6F46CDCB2146}" presName="hierRoot1" presStyleCnt="0"/>
      <dgm:spPr/>
    </dgm:pt>
    <dgm:pt modelId="{7648CFD5-32E9-4715-96C2-E6A248998FF0}" type="pres">
      <dgm:prSet presAssocID="{1DEF9A1E-D77C-42C3-BE43-6F46CDCB2146}" presName="composite" presStyleCnt="0"/>
      <dgm:spPr/>
    </dgm:pt>
    <dgm:pt modelId="{31B8CB0F-12DB-402D-B50D-19C902C13034}" type="pres">
      <dgm:prSet presAssocID="{1DEF9A1E-D77C-42C3-BE43-6F46CDCB2146}" presName="background" presStyleLbl="node0" presStyleIdx="0" presStyleCnt="1"/>
      <dgm:spPr/>
    </dgm:pt>
    <dgm:pt modelId="{12DA3A72-9FA1-4BEE-925E-EE6852698D35}" type="pres">
      <dgm:prSet presAssocID="{1DEF9A1E-D77C-42C3-BE43-6F46CDCB2146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5889F8-AD5B-49A4-A39F-9ABBC3B072E3}" type="pres">
      <dgm:prSet presAssocID="{1DEF9A1E-D77C-42C3-BE43-6F46CDCB2146}" presName="hierChild2" presStyleCnt="0"/>
      <dgm:spPr/>
    </dgm:pt>
    <dgm:pt modelId="{091FF806-95CA-443E-93F4-38E0618980EC}" type="pres">
      <dgm:prSet presAssocID="{EABCF34F-7842-4223-8F81-8FDCD87ADC6F}" presName="Name10" presStyleLbl="parChTrans1D2" presStyleIdx="0" presStyleCnt="3"/>
      <dgm:spPr/>
      <dgm:t>
        <a:bodyPr/>
        <a:lstStyle/>
        <a:p>
          <a:endParaRPr lang="ru-RU"/>
        </a:p>
      </dgm:t>
    </dgm:pt>
    <dgm:pt modelId="{09FF85C5-1CB9-4002-B1F1-945F328C2E6E}" type="pres">
      <dgm:prSet presAssocID="{9E03676E-B451-4248-9549-1B3F9EA73916}" presName="hierRoot2" presStyleCnt="0"/>
      <dgm:spPr/>
    </dgm:pt>
    <dgm:pt modelId="{6EE8DE3B-D102-458E-ACFE-AF6EB35963AB}" type="pres">
      <dgm:prSet presAssocID="{9E03676E-B451-4248-9549-1B3F9EA73916}" presName="composite2" presStyleCnt="0"/>
      <dgm:spPr/>
    </dgm:pt>
    <dgm:pt modelId="{0BFF303A-FA1C-4F37-A28E-9DEB1204F35A}" type="pres">
      <dgm:prSet presAssocID="{9E03676E-B451-4248-9549-1B3F9EA73916}" presName="background2" presStyleLbl="node2" presStyleIdx="0" presStyleCnt="3"/>
      <dgm:spPr/>
    </dgm:pt>
    <dgm:pt modelId="{98ACA38E-CB8C-4281-A292-C94A77C2E823}" type="pres">
      <dgm:prSet presAssocID="{9E03676E-B451-4248-9549-1B3F9EA7391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BB28EBA-1A7C-4DD4-8C67-C41DC0873A30}" type="pres">
      <dgm:prSet presAssocID="{9E03676E-B451-4248-9549-1B3F9EA73916}" presName="hierChild3" presStyleCnt="0"/>
      <dgm:spPr/>
    </dgm:pt>
    <dgm:pt modelId="{983242CC-4AE6-422A-A806-10EFE9BA69A1}" type="pres">
      <dgm:prSet presAssocID="{0CB5548D-8212-481C-9C85-393626BAD116}" presName="Name10" presStyleLbl="parChTrans1D2" presStyleIdx="1" presStyleCnt="3"/>
      <dgm:spPr/>
      <dgm:t>
        <a:bodyPr/>
        <a:lstStyle/>
        <a:p>
          <a:endParaRPr lang="ru-RU"/>
        </a:p>
      </dgm:t>
    </dgm:pt>
    <dgm:pt modelId="{7D90F8F6-81E2-48E2-9D66-F29A70D78B6F}" type="pres">
      <dgm:prSet presAssocID="{2B6370C6-8654-4628-A341-F2C6B8EFB5CD}" presName="hierRoot2" presStyleCnt="0"/>
      <dgm:spPr/>
    </dgm:pt>
    <dgm:pt modelId="{F8509D04-B6EA-4BF3-948B-1F6D2539A98E}" type="pres">
      <dgm:prSet presAssocID="{2B6370C6-8654-4628-A341-F2C6B8EFB5CD}" presName="composite2" presStyleCnt="0"/>
      <dgm:spPr/>
    </dgm:pt>
    <dgm:pt modelId="{82E353BF-5601-4247-870C-F535C6C44A6A}" type="pres">
      <dgm:prSet presAssocID="{2B6370C6-8654-4628-A341-F2C6B8EFB5CD}" presName="background2" presStyleLbl="node2" presStyleIdx="1" presStyleCnt="3"/>
      <dgm:spPr/>
    </dgm:pt>
    <dgm:pt modelId="{7731D267-27CC-4175-9D92-D0A6986F6B6F}" type="pres">
      <dgm:prSet presAssocID="{2B6370C6-8654-4628-A341-F2C6B8EFB5CD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EC5C1E-8B86-460D-AC63-796DD12302E8}" type="pres">
      <dgm:prSet presAssocID="{2B6370C6-8654-4628-A341-F2C6B8EFB5CD}" presName="hierChild3" presStyleCnt="0"/>
      <dgm:spPr/>
    </dgm:pt>
    <dgm:pt modelId="{B59B091B-69B2-4CE6-BB2C-C04EDE0D68EA}" type="pres">
      <dgm:prSet presAssocID="{478C60DB-AC59-4063-BAE3-0CAAD7E9683D}" presName="Name10" presStyleLbl="parChTrans1D2" presStyleIdx="2" presStyleCnt="3"/>
      <dgm:spPr/>
      <dgm:t>
        <a:bodyPr/>
        <a:lstStyle/>
        <a:p>
          <a:endParaRPr lang="ru-RU"/>
        </a:p>
      </dgm:t>
    </dgm:pt>
    <dgm:pt modelId="{D5B3D0DD-A708-4EC3-AF2D-9490010B7F03}" type="pres">
      <dgm:prSet presAssocID="{E4959B57-B527-401E-BBB2-62D660F15846}" presName="hierRoot2" presStyleCnt="0"/>
      <dgm:spPr/>
    </dgm:pt>
    <dgm:pt modelId="{359D9957-9054-4C8F-B23C-4A6AB13459AE}" type="pres">
      <dgm:prSet presAssocID="{E4959B57-B527-401E-BBB2-62D660F15846}" presName="composite2" presStyleCnt="0"/>
      <dgm:spPr/>
    </dgm:pt>
    <dgm:pt modelId="{57A98BF6-FF0C-406C-A8E9-AD651A3B476C}" type="pres">
      <dgm:prSet presAssocID="{E4959B57-B527-401E-BBB2-62D660F15846}" presName="background2" presStyleLbl="node2" presStyleIdx="2" presStyleCnt="3"/>
      <dgm:spPr/>
    </dgm:pt>
    <dgm:pt modelId="{EE00893F-460F-40D1-918D-06C2A29552C6}" type="pres">
      <dgm:prSet presAssocID="{E4959B57-B527-401E-BBB2-62D660F15846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522704-547A-404E-AFDB-384B6E7745D0}" type="pres">
      <dgm:prSet presAssocID="{E4959B57-B527-401E-BBB2-62D660F15846}" presName="hierChild3" presStyleCnt="0"/>
      <dgm:spPr/>
    </dgm:pt>
  </dgm:ptLst>
  <dgm:cxnLst>
    <dgm:cxn modelId="{5FA019E5-1CD0-414A-A2CD-C09D83737607}" srcId="{1DEF9A1E-D77C-42C3-BE43-6F46CDCB2146}" destId="{2B6370C6-8654-4628-A341-F2C6B8EFB5CD}" srcOrd="1" destOrd="0" parTransId="{0CB5548D-8212-481C-9C85-393626BAD116}" sibTransId="{344E5674-B27E-415D-BFB0-537178CFA014}"/>
    <dgm:cxn modelId="{75D1BD92-A6A6-4EA0-9C8C-787B5F6DEE44}" type="presOf" srcId="{1DEF9A1E-D77C-42C3-BE43-6F46CDCB2146}" destId="{12DA3A72-9FA1-4BEE-925E-EE6852698D35}" srcOrd="0" destOrd="0" presId="urn:microsoft.com/office/officeart/2005/8/layout/hierarchy1"/>
    <dgm:cxn modelId="{F0F8F696-9F59-4620-B47E-F54A241A64F4}" type="presOf" srcId="{9E03676E-B451-4248-9549-1B3F9EA73916}" destId="{98ACA38E-CB8C-4281-A292-C94A77C2E823}" srcOrd="0" destOrd="0" presId="urn:microsoft.com/office/officeart/2005/8/layout/hierarchy1"/>
    <dgm:cxn modelId="{4F4A7CED-6404-40A2-8E3A-A5652ED2E4DD}" type="presOf" srcId="{EABCF34F-7842-4223-8F81-8FDCD87ADC6F}" destId="{091FF806-95CA-443E-93F4-38E0618980EC}" srcOrd="0" destOrd="0" presId="urn:microsoft.com/office/officeart/2005/8/layout/hierarchy1"/>
    <dgm:cxn modelId="{298AAEBA-E3F1-4B30-85D7-ADB409EBB7B9}" type="presOf" srcId="{E4959B57-B527-401E-BBB2-62D660F15846}" destId="{EE00893F-460F-40D1-918D-06C2A29552C6}" srcOrd="0" destOrd="0" presId="urn:microsoft.com/office/officeart/2005/8/layout/hierarchy1"/>
    <dgm:cxn modelId="{D8F0F439-1D4E-4849-AA95-7D3D92418719}" srcId="{1DEF9A1E-D77C-42C3-BE43-6F46CDCB2146}" destId="{E4959B57-B527-401E-BBB2-62D660F15846}" srcOrd="2" destOrd="0" parTransId="{478C60DB-AC59-4063-BAE3-0CAAD7E9683D}" sibTransId="{A365F0A4-D462-4577-A306-AC6ED57B0151}"/>
    <dgm:cxn modelId="{DBB81494-55B4-49BC-8C4C-6E471F862E2D}" type="presOf" srcId="{478C60DB-AC59-4063-BAE3-0CAAD7E9683D}" destId="{B59B091B-69B2-4CE6-BB2C-C04EDE0D68EA}" srcOrd="0" destOrd="0" presId="urn:microsoft.com/office/officeart/2005/8/layout/hierarchy1"/>
    <dgm:cxn modelId="{9C8111D0-ABE5-4C22-8ABD-8E239F4C22CF}" srcId="{1DEF9A1E-D77C-42C3-BE43-6F46CDCB2146}" destId="{9E03676E-B451-4248-9549-1B3F9EA73916}" srcOrd="0" destOrd="0" parTransId="{EABCF34F-7842-4223-8F81-8FDCD87ADC6F}" sibTransId="{92522938-4089-4C27-B733-1B1795F6C645}"/>
    <dgm:cxn modelId="{25F1404F-CB91-4C61-BAA9-F9C600DDEA39}" type="presOf" srcId="{2B6370C6-8654-4628-A341-F2C6B8EFB5CD}" destId="{7731D267-27CC-4175-9D92-D0A6986F6B6F}" srcOrd="0" destOrd="0" presId="urn:microsoft.com/office/officeart/2005/8/layout/hierarchy1"/>
    <dgm:cxn modelId="{92BE3300-672B-45E4-BCA9-80B58FB6408C}" type="presOf" srcId="{0CB5548D-8212-481C-9C85-393626BAD116}" destId="{983242CC-4AE6-422A-A806-10EFE9BA69A1}" srcOrd="0" destOrd="0" presId="urn:microsoft.com/office/officeart/2005/8/layout/hierarchy1"/>
    <dgm:cxn modelId="{92FED4C3-C537-4099-BB39-36D02D83D641}" srcId="{7BAFD491-21CB-4503-A8C4-D8984FAE1309}" destId="{1DEF9A1E-D77C-42C3-BE43-6F46CDCB2146}" srcOrd="0" destOrd="0" parTransId="{E86FFAF3-D552-43CC-8A90-C75CED6AF8A4}" sibTransId="{66C26590-1CCC-4FCB-A8AB-C7322466F70E}"/>
    <dgm:cxn modelId="{47C0BAE6-8CFD-4448-B040-227C661AAB76}" type="presOf" srcId="{7BAFD491-21CB-4503-A8C4-D8984FAE1309}" destId="{DFA53F2F-45F3-4604-A7D5-88A517700843}" srcOrd="0" destOrd="0" presId="urn:microsoft.com/office/officeart/2005/8/layout/hierarchy1"/>
    <dgm:cxn modelId="{57E5ABA0-5B06-4188-8FBE-CA2D1A9061D4}" type="presParOf" srcId="{DFA53F2F-45F3-4604-A7D5-88A517700843}" destId="{CBBA2731-F3DD-40F8-ADC7-D7A3A5223682}" srcOrd="0" destOrd="0" presId="urn:microsoft.com/office/officeart/2005/8/layout/hierarchy1"/>
    <dgm:cxn modelId="{1E27DBE6-8613-409D-A4FA-F2BB0594016D}" type="presParOf" srcId="{CBBA2731-F3DD-40F8-ADC7-D7A3A5223682}" destId="{7648CFD5-32E9-4715-96C2-E6A248998FF0}" srcOrd="0" destOrd="0" presId="urn:microsoft.com/office/officeart/2005/8/layout/hierarchy1"/>
    <dgm:cxn modelId="{72886240-D9AF-4221-AF36-A2008F5353B6}" type="presParOf" srcId="{7648CFD5-32E9-4715-96C2-E6A248998FF0}" destId="{31B8CB0F-12DB-402D-B50D-19C902C13034}" srcOrd="0" destOrd="0" presId="urn:microsoft.com/office/officeart/2005/8/layout/hierarchy1"/>
    <dgm:cxn modelId="{C12C025B-B012-48EC-A53C-4294FFF17E89}" type="presParOf" srcId="{7648CFD5-32E9-4715-96C2-E6A248998FF0}" destId="{12DA3A72-9FA1-4BEE-925E-EE6852698D35}" srcOrd="1" destOrd="0" presId="urn:microsoft.com/office/officeart/2005/8/layout/hierarchy1"/>
    <dgm:cxn modelId="{9BA25F8E-6F66-473D-A269-1219B180615B}" type="presParOf" srcId="{CBBA2731-F3DD-40F8-ADC7-D7A3A5223682}" destId="{905889F8-AD5B-49A4-A39F-9ABBC3B072E3}" srcOrd="1" destOrd="0" presId="urn:microsoft.com/office/officeart/2005/8/layout/hierarchy1"/>
    <dgm:cxn modelId="{1765A4AF-E921-4DDE-88D7-015F3D262EBC}" type="presParOf" srcId="{905889F8-AD5B-49A4-A39F-9ABBC3B072E3}" destId="{091FF806-95CA-443E-93F4-38E0618980EC}" srcOrd="0" destOrd="0" presId="urn:microsoft.com/office/officeart/2005/8/layout/hierarchy1"/>
    <dgm:cxn modelId="{A09FA1C5-99DE-47C6-8B8D-0037C96CF4AF}" type="presParOf" srcId="{905889F8-AD5B-49A4-A39F-9ABBC3B072E3}" destId="{09FF85C5-1CB9-4002-B1F1-945F328C2E6E}" srcOrd="1" destOrd="0" presId="urn:microsoft.com/office/officeart/2005/8/layout/hierarchy1"/>
    <dgm:cxn modelId="{FB94383B-9540-487C-9E8E-BFE79CE006A1}" type="presParOf" srcId="{09FF85C5-1CB9-4002-B1F1-945F328C2E6E}" destId="{6EE8DE3B-D102-458E-ACFE-AF6EB35963AB}" srcOrd="0" destOrd="0" presId="urn:microsoft.com/office/officeart/2005/8/layout/hierarchy1"/>
    <dgm:cxn modelId="{B89A7B4E-DC36-45ED-B0C1-6872BDD38B6F}" type="presParOf" srcId="{6EE8DE3B-D102-458E-ACFE-AF6EB35963AB}" destId="{0BFF303A-FA1C-4F37-A28E-9DEB1204F35A}" srcOrd="0" destOrd="0" presId="urn:microsoft.com/office/officeart/2005/8/layout/hierarchy1"/>
    <dgm:cxn modelId="{4C7B8A87-AC4B-4527-ADE6-C4DDED1CBAD7}" type="presParOf" srcId="{6EE8DE3B-D102-458E-ACFE-AF6EB35963AB}" destId="{98ACA38E-CB8C-4281-A292-C94A77C2E823}" srcOrd="1" destOrd="0" presId="urn:microsoft.com/office/officeart/2005/8/layout/hierarchy1"/>
    <dgm:cxn modelId="{63CF9B50-CCFA-43F8-A2FC-92A343220D51}" type="presParOf" srcId="{09FF85C5-1CB9-4002-B1F1-945F328C2E6E}" destId="{0BB28EBA-1A7C-4DD4-8C67-C41DC0873A30}" srcOrd="1" destOrd="0" presId="urn:microsoft.com/office/officeart/2005/8/layout/hierarchy1"/>
    <dgm:cxn modelId="{ACEDAD5E-1402-4E36-9999-E2DBD71FE561}" type="presParOf" srcId="{905889F8-AD5B-49A4-A39F-9ABBC3B072E3}" destId="{983242CC-4AE6-422A-A806-10EFE9BA69A1}" srcOrd="2" destOrd="0" presId="urn:microsoft.com/office/officeart/2005/8/layout/hierarchy1"/>
    <dgm:cxn modelId="{09DE3F09-37D0-4AA0-8717-5CFDB1AD2D45}" type="presParOf" srcId="{905889F8-AD5B-49A4-A39F-9ABBC3B072E3}" destId="{7D90F8F6-81E2-48E2-9D66-F29A70D78B6F}" srcOrd="3" destOrd="0" presId="urn:microsoft.com/office/officeart/2005/8/layout/hierarchy1"/>
    <dgm:cxn modelId="{F6A1171B-88A1-44D3-B83E-E34FBC47A558}" type="presParOf" srcId="{7D90F8F6-81E2-48E2-9D66-F29A70D78B6F}" destId="{F8509D04-B6EA-4BF3-948B-1F6D2539A98E}" srcOrd="0" destOrd="0" presId="urn:microsoft.com/office/officeart/2005/8/layout/hierarchy1"/>
    <dgm:cxn modelId="{461B7EB5-0E26-44B7-B00D-095C4D45F4E7}" type="presParOf" srcId="{F8509D04-B6EA-4BF3-948B-1F6D2539A98E}" destId="{82E353BF-5601-4247-870C-F535C6C44A6A}" srcOrd="0" destOrd="0" presId="urn:microsoft.com/office/officeart/2005/8/layout/hierarchy1"/>
    <dgm:cxn modelId="{2E11911D-0FDA-4331-AC37-6747CB1A87FB}" type="presParOf" srcId="{F8509D04-B6EA-4BF3-948B-1F6D2539A98E}" destId="{7731D267-27CC-4175-9D92-D0A6986F6B6F}" srcOrd="1" destOrd="0" presId="urn:microsoft.com/office/officeart/2005/8/layout/hierarchy1"/>
    <dgm:cxn modelId="{CED5222D-F4BF-47FE-A6EF-FAD2DDA69C8F}" type="presParOf" srcId="{7D90F8F6-81E2-48E2-9D66-F29A70D78B6F}" destId="{88EC5C1E-8B86-460D-AC63-796DD12302E8}" srcOrd="1" destOrd="0" presId="urn:microsoft.com/office/officeart/2005/8/layout/hierarchy1"/>
    <dgm:cxn modelId="{23F24180-872C-4ECE-9F8A-D41FCBB9EE8D}" type="presParOf" srcId="{905889F8-AD5B-49A4-A39F-9ABBC3B072E3}" destId="{B59B091B-69B2-4CE6-BB2C-C04EDE0D68EA}" srcOrd="4" destOrd="0" presId="urn:microsoft.com/office/officeart/2005/8/layout/hierarchy1"/>
    <dgm:cxn modelId="{BF052B65-D849-4A18-BC3F-5E1A69EFF059}" type="presParOf" srcId="{905889F8-AD5B-49A4-A39F-9ABBC3B072E3}" destId="{D5B3D0DD-A708-4EC3-AF2D-9490010B7F03}" srcOrd="5" destOrd="0" presId="urn:microsoft.com/office/officeart/2005/8/layout/hierarchy1"/>
    <dgm:cxn modelId="{E4DA8A8E-EFB6-4D54-B2ED-E4B5106E4965}" type="presParOf" srcId="{D5B3D0DD-A708-4EC3-AF2D-9490010B7F03}" destId="{359D9957-9054-4C8F-B23C-4A6AB13459AE}" srcOrd="0" destOrd="0" presId="urn:microsoft.com/office/officeart/2005/8/layout/hierarchy1"/>
    <dgm:cxn modelId="{545CF47F-CD1D-4968-89A1-E40E33F3FC04}" type="presParOf" srcId="{359D9957-9054-4C8F-B23C-4A6AB13459AE}" destId="{57A98BF6-FF0C-406C-A8E9-AD651A3B476C}" srcOrd="0" destOrd="0" presId="urn:microsoft.com/office/officeart/2005/8/layout/hierarchy1"/>
    <dgm:cxn modelId="{8DF3597E-9412-4AA2-B78F-B17676511F74}" type="presParOf" srcId="{359D9957-9054-4C8F-B23C-4A6AB13459AE}" destId="{EE00893F-460F-40D1-918D-06C2A29552C6}" srcOrd="1" destOrd="0" presId="urn:microsoft.com/office/officeart/2005/8/layout/hierarchy1"/>
    <dgm:cxn modelId="{945BADFA-0D60-4F27-AFF3-3F172130BC98}" type="presParOf" srcId="{D5B3D0DD-A708-4EC3-AF2D-9490010B7F03}" destId="{22522704-547A-404E-AFDB-384B6E7745D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FB9B8BA-8C15-4B1F-A1BA-76C8443DA899}" type="doc">
      <dgm:prSet loTypeId="urn:microsoft.com/office/officeart/2008/layout/RadialCluster" loCatId="relationship" qsTypeId="urn:microsoft.com/office/officeart/2005/8/quickstyle/simple5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10E1634E-78E4-487B-ACFE-FD819FB58068}">
      <dgm:prSet phldrT="[Текст]"/>
      <dgm:spPr/>
      <dgm:t>
        <a:bodyPr/>
        <a:lstStyle/>
        <a:p>
          <a:r>
            <a:rPr lang="ru-RU" dirty="0" smtClean="0"/>
            <a:t>Основные конкуренты</a:t>
          </a:r>
          <a:endParaRPr lang="ru-RU" dirty="0"/>
        </a:p>
      </dgm:t>
    </dgm:pt>
    <dgm:pt modelId="{B193D712-1AAB-4ABD-B873-1B036F62D787}" type="parTrans" cxnId="{CBAB76D1-0AB4-49F9-BFBC-A4DEDF584AED}">
      <dgm:prSet/>
      <dgm:spPr/>
      <dgm:t>
        <a:bodyPr/>
        <a:lstStyle/>
        <a:p>
          <a:endParaRPr lang="ru-RU"/>
        </a:p>
      </dgm:t>
    </dgm:pt>
    <dgm:pt modelId="{B43CABFC-E47D-465C-A85C-CEDD3A01345E}" type="sibTrans" cxnId="{CBAB76D1-0AB4-49F9-BFBC-A4DEDF584AED}">
      <dgm:prSet/>
      <dgm:spPr/>
      <dgm:t>
        <a:bodyPr/>
        <a:lstStyle/>
        <a:p>
          <a:endParaRPr lang="ru-RU"/>
        </a:p>
      </dgm:t>
    </dgm:pt>
    <dgm:pt modelId="{3307598D-0D54-4E26-86CC-DF43032CE2F5}">
      <dgm:prSet phldrT="[Текст]"/>
      <dgm:spPr/>
      <dgm:t>
        <a:bodyPr/>
        <a:lstStyle/>
        <a:p>
          <a:r>
            <a:rPr lang="ru-RU" dirty="0" smtClean="0"/>
            <a:t>Кристалл Юг</a:t>
          </a:r>
          <a:endParaRPr lang="ru-RU" dirty="0"/>
        </a:p>
      </dgm:t>
    </dgm:pt>
    <dgm:pt modelId="{A29EB7D3-2A3E-45A0-BE8E-8E76F7CD6332}" type="parTrans" cxnId="{FF293E53-7169-48FB-A973-873646DA80F0}">
      <dgm:prSet/>
      <dgm:spPr/>
      <dgm:t>
        <a:bodyPr/>
        <a:lstStyle/>
        <a:p>
          <a:endParaRPr lang="ru-RU"/>
        </a:p>
      </dgm:t>
    </dgm:pt>
    <dgm:pt modelId="{F809BA27-54BE-4A9F-BD9B-BC150E637FB1}" type="sibTrans" cxnId="{FF293E53-7169-48FB-A973-873646DA80F0}">
      <dgm:prSet/>
      <dgm:spPr/>
      <dgm:t>
        <a:bodyPr/>
        <a:lstStyle/>
        <a:p>
          <a:endParaRPr lang="ru-RU"/>
        </a:p>
      </dgm:t>
    </dgm:pt>
    <dgm:pt modelId="{C13D8344-46A8-4755-AD43-F7666E73C6B6}">
      <dgm:prSet phldrT="[Текст]"/>
      <dgm:spPr/>
      <dgm:t>
        <a:bodyPr/>
        <a:lstStyle/>
        <a:p>
          <a:r>
            <a:rPr lang="ru-RU" dirty="0" smtClean="0"/>
            <a:t>Альбатрос</a:t>
          </a:r>
          <a:endParaRPr lang="ru-RU" dirty="0"/>
        </a:p>
      </dgm:t>
    </dgm:pt>
    <dgm:pt modelId="{14FC6885-5352-48D5-A9D1-EC45EB8A1695}" type="parTrans" cxnId="{5AA6C1F5-6C93-4F27-8875-ED6860628D59}">
      <dgm:prSet/>
      <dgm:spPr/>
      <dgm:t>
        <a:bodyPr/>
        <a:lstStyle/>
        <a:p>
          <a:endParaRPr lang="ru-RU"/>
        </a:p>
      </dgm:t>
    </dgm:pt>
    <dgm:pt modelId="{80FA0239-C274-4271-AE82-C7670731DC85}" type="sibTrans" cxnId="{5AA6C1F5-6C93-4F27-8875-ED6860628D59}">
      <dgm:prSet/>
      <dgm:spPr/>
      <dgm:t>
        <a:bodyPr/>
        <a:lstStyle/>
        <a:p>
          <a:endParaRPr lang="ru-RU"/>
        </a:p>
      </dgm:t>
    </dgm:pt>
    <dgm:pt modelId="{67141AC1-1B05-401A-BCE3-098970B26298}">
      <dgm:prSet phldrT="[Текст]"/>
      <dgm:spPr/>
      <dgm:t>
        <a:bodyPr/>
        <a:lstStyle/>
        <a:p>
          <a:r>
            <a:rPr lang="ru-RU" dirty="0" smtClean="0"/>
            <a:t>Альбатрос</a:t>
          </a:r>
          <a:endParaRPr lang="ru-RU" dirty="0"/>
        </a:p>
      </dgm:t>
    </dgm:pt>
    <dgm:pt modelId="{2498DA40-C5BD-4F5E-B806-274FF5770997}" type="parTrans" cxnId="{B8B53DC7-85FB-46DB-90F9-82BBAAA5CBBB}">
      <dgm:prSet/>
      <dgm:spPr/>
      <dgm:t>
        <a:bodyPr/>
        <a:lstStyle/>
        <a:p>
          <a:endParaRPr lang="ru-RU"/>
        </a:p>
      </dgm:t>
    </dgm:pt>
    <dgm:pt modelId="{BE146126-33EB-45D0-B2C0-2ADA533B1334}" type="sibTrans" cxnId="{B8B53DC7-85FB-46DB-90F9-82BBAAA5CBBB}">
      <dgm:prSet/>
      <dgm:spPr/>
      <dgm:t>
        <a:bodyPr/>
        <a:lstStyle/>
        <a:p>
          <a:endParaRPr lang="ru-RU"/>
        </a:p>
      </dgm:t>
    </dgm:pt>
    <dgm:pt modelId="{25A77F5A-E394-4FD1-BD7E-69C969751D6C}">
      <dgm:prSet/>
      <dgm:spPr/>
      <dgm:t>
        <a:bodyPr/>
        <a:lstStyle/>
        <a:p>
          <a:r>
            <a:rPr lang="ru-RU" dirty="0" smtClean="0"/>
            <a:t>Ариадна</a:t>
          </a:r>
          <a:endParaRPr lang="ru-RU" dirty="0"/>
        </a:p>
      </dgm:t>
    </dgm:pt>
    <dgm:pt modelId="{91F5A8C3-6177-4CBA-9F2E-3141D6CEE2DA}" type="parTrans" cxnId="{AD1598CA-6FF7-4747-B0DA-D8A581B0684B}">
      <dgm:prSet/>
      <dgm:spPr/>
      <dgm:t>
        <a:bodyPr/>
        <a:lstStyle/>
        <a:p>
          <a:endParaRPr lang="ru-RU"/>
        </a:p>
      </dgm:t>
    </dgm:pt>
    <dgm:pt modelId="{C1DF4997-E56E-480A-BADB-1330E3A07B8E}" type="sibTrans" cxnId="{AD1598CA-6FF7-4747-B0DA-D8A581B0684B}">
      <dgm:prSet/>
      <dgm:spPr/>
      <dgm:t>
        <a:bodyPr/>
        <a:lstStyle/>
        <a:p>
          <a:endParaRPr lang="ru-RU"/>
        </a:p>
      </dgm:t>
    </dgm:pt>
    <dgm:pt modelId="{849D1A6B-5670-42D4-B3AC-4590393148DE}">
      <dgm:prSet/>
      <dgm:spPr/>
      <dgm:t>
        <a:bodyPr/>
        <a:lstStyle/>
        <a:p>
          <a:r>
            <a:rPr lang="ru-RU" dirty="0" smtClean="0"/>
            <a:t>TDO </a:t>
          </a:r>
          <a:r>
            <a:rPr lang="ru-RU" dirty="0" err="1" smtClean="0"/>
            <a:t>Клининг</a:t>
          </a:r>
          <a:endParaRPr lang="ru-RU" dirty="0"/>
        </a:p>
      </dgm:t>
    </dgm:pt>
    <dgm:pt modelId="{F72CF4B2-B26A-4297-A983-259BF6A95FF4}" type="parTrans" cxnId="{22A34E49-8F8B-4FD3-A48A-ECF668987FF2}">
      <dgm:prSet/>
      <dgm:spPr/>
      <dgm:t>
        <a:bodyPr/>
        <a:lstStyle/>
        <a:p>
          <a:endParaRPr lang="ru-RU"/>
        </a:p>
      </dgm:t>
    </dgm:pt>
    <dgm:pt modelId="{F68EFAB8-5640-4FF3-9808-A9DE673AD61D}" type="sibTrans" cxnId="{22A34E49-8F8B-4FD3-A48A-ECF668987FF2}">
      <dgm:prSet/>
      <dgm:spPr/>
      <dgm:t>
        <a:bodyPr/>
        <a:lstStyle/>
        <a:p>
          <a:endParaRPr lang="ru-RU"/>
        </a:p>
      </dgm:t>
    </dgm:pt>
    <dgm:pt modelId="{97CD2BD3-A6FC-4A79-9390-355878C1B730}">
      <dgm:prSet/>
      <dgm:spPr/>
      <dgm:t>
        <a:bodyPr/>
        <a:lstStyle/>
        <a:p>
          <a:r>
            <a:rPr lang="ru-RU" dirty="0" smtClean="0"/>
            <a:t>Мастер Блеск</a:t>
          </a:r>
          <a:endParaRPr lang="ru-RU" dirty="0"/>
        </a:p>
      </dgm:t>
    </dgm:pt>
    <dgm:pt modelId="{7743E34F-783F-4B59-ABF1-C06811653ADE}" type="parTrans" cxnId="{9484A058-C692-4EDF-8E2F-618DA928633A}">
      <dgm:prSet/>
      <dgm:spPr/>
      <dgm:t>
        <a:bodyPr/>
        <a:lstStyle/>
        <a:p>
          <a:endParaRPr lang="ru-RU"/>
        </a:p>
      </dgm:t>
    </dgm:pt>
    <dgm:pt modelId="{E68BA01A-194D-4022-B9C3-0A51CF1F9160}" type="sibTrans" cxnId="{9484A058-C692-4EDF-8E2F-618DA928633A}">
      <dgm:prSet/>
      <dgm:spPr/>
      <dgm:t>
        <a:bodyPr/>
        <a:lstStyle/>
        <a:p>
          <a:endParaRPr lang="ru-RU"/>
        </a:p>
      </dgm:t>
    </dgm:pt>
    <dgm:pt modelId="{AD98F4DC-87FD-4099-A2C0-1C407E21BDA0}">
      <dgm:prSet/>
      <dgm:spPr/>
      <dgm:t>
        <a:bodyPr/>
        <a:lstStyle/>
        <a:p>
          <a:r>
            <a:rPr lang="ru-RU" dirty="0" smtClean="0"/>
            <a:t>S.O. </a:t>
          </a:r>
          <a:r>
            <a:rPr lang="ru-RU" dirty="0" err="1" smtClean="0"/>
            <a:t>Cleaning</a:t>
          </a:r>
          <a:endParaRPr lang="ru-RU" dirty="0"/>
        </a:p>
      </dgm:t>
    </dgm:pt>
    <dgm:pt modelId="{93E600FF-4028-48AF-8498-51AF76F795CE}" type="parTrans" cxnId="{A9DBBF28-E4AC-4729-93EA-7403D31C197B}">
      <dgm:prSet/>
      <dgm:spPr/>
      <dgm:t>
        <a:bodyPr/>
        <a:lstStyle/>
        <a:p>
          <a:endParaRPr lang="ru-RU"/>
        </a:p>
      </dgm:t>
    </dgm:pt>
    <dgm:pt modelId="{295A0F30-1E5B-4D47-B87C-5CB432BFF9BE}" type="sibTrans" cxnId="{A9DBBF28-E4AC-4729-93EA-7403D31C197B}">
      <dgm:prSet/>
      <dgm:spPr/>
      <dgm:t>
        <a:bodyPr/>
        <a:lstStyle/>
        <a:p>
          <a:endParaRPr lang="ru-RU"/>
        </a:p>
      </dgm:t>
    </dgm:pt>
    <dgm:pt modelId="{A084290A-92A2-4442-A2DA-2F8909725E4F}" type="pres">
      <dgm:prSet presAssocID="{8FB9B8BA-8C15-4B1F-A1BA-76C8443DA89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32A59FB3-425E-440D-9B81-524C7D0E0EAD}" type="pres">
      <dgm:prSet presAssocID="{10E1634E-78E4-487B-ACFE-FD819FB58068}" presName="singleCycle" presStyleCnt="0"/>
      <dgm:spPr/>
    </dgm:pt>
    <dgm:pt modelId="{140381FE-9789-4241-BF59-C890EA0CB1BF}" type="pres">
      <dgm:prSet presAssocID="{10E1634E-78E4-487B-ACFE-FD819FB58068}" presName="singleCenter" presStyleLbl="node1" presStyleIdx="0" presStyleCnt="8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A1E43564-DEEF-4A18-9B67-A4B1F30050E0}" type="pres">
      <dgm:prSet presAssocID="{A29EB7D3-2A3E-45A0-BE8E-8E76F7CD6332}" presName="Name56" presStyleLbl="parChTrans1D2" presStyleIdx="0" presStyleCnt="7"/>
      <dgm:spPr/>
      <dgm:t>
        <a:bodyPr/>
        <a:lstStyle/>
        <a:p>
          <a:endParaRPr lang="ru-RU"/>
        </a:p>
      </dgm:t>
    </dgm:pt>
    <dgm:pt modelId="{E3BEDFDD-B108-4179-9523-9564AF92FE2E}" type="pres">
      <dgm:prSet presAssocID="{3307598D-0D54-4E26-86CC-DF43032CE2F5}" presName="text0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BEA3AC-ADE5-44C6-BCCF-7FAD37F3A386}" type="pres">
      <dgm:prSet presAssocID="{14FC6885-5352-48D5-A9D1-EC45EB8A1695}" presName="Name56" presStyleLbl="parChTrans1D2" presStyleIdx="1" presStyleCnt="7"/>
      <dgm:spPr/>
      <dgm:t>
        <a:bodyPr/>
        <a:lstStyle/>
        <a:p>
          <a:endParaRPr lang="ru-RU"/>
        </a:p>
      </dgm:t>
    </dgm:pt>
    <dgm:pt modelId="{C07DC672-C1C8-4F9A-9EF3-F41DB4A3916B}" type="pres">
      <dgm:prSet presAssocID="{C13D8344-46A8-4755-AD43-F7666E73C6B6}" presName="text0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93EF1B-FAFB-4733-B0FB-75D1BBC7A6F2}" type="pres">
      <dgm:prSet presAssocID="{7743E34F-783F-4B59-ABF1-C06811653ADE}" presName="Name56" presStyleLbl="parChTrans1D2" presStyleIdx="2" presStyleCnt="7"/>
      <dgm:spPr/>
      <dgm:t>
        <a:bodyPr/>
        <a:lstStyle/>
        <a:p>
          <a:endParaRPr lang="ru-RU"/>
        </a:p>
      </dgm:t>
    </dgm:pt>
    <dgm:pt modelId="{EF9D36FE-D1A5-4854-AD3F-234BC9714368}" type="pres">
      <dgm:prSet presAssocID="{97CD2BD3-A6FC-4A79-9390-355878C1B730}" presName="text0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D531E-233E-417A-9623-BC337E0F8C9F}" type="pres">
      <dgm:prSet presAssocID="{93E600FF-4028-48AF-8498-51AF76F795CE}" presName="Name56" presStyleLbl="parChTrans1D2" presStyleIdx="3" presStyleCnt="7"/>
      <dgm:spPr/>
      <dgm:t>
        <a:bodyPr/>
        <a:lstStyle/>
        <a:p>
          <a:endParaRPr lang="ru-RU"/>
        </a:p>
      </dgm:t>
    </dgm:pt>
    <dgm:pt modelId="{14A533C8-4EDD-453A-8A01-CBCF89183D8F}" type="pres">
      <dgm:prSet presAssocID="{AD98F4DC-87FD-4099-A2C0-1C407E21BDA0}" presName="text0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496B2-BF7D-41CF-8FD5-5FE928D430F1}" type="pres">
      <dgm:prSet presAssocID="{F72CF4B2-B26A-4297-A983-259BF6A95FF4}" presName="Name56" presStyleLbl="parChTrans1D2" presStyleIdx="4" presStyleCnt="7"/>
      <dgm:spPr/>
      <dgm:t>
        <a:bodyPr/>
        <a:lstStyle/>
        <a:p>
          <a:endParaRPr lang="ru-RU"/>
        </a:p>
      </dgm:t>
    </dgm:pt>
    <dgm:pt modelId="{D9983BEE-6EE5-44A3-85CD-5FB5814488A8}" type="pres">
      <dgm:prSet presAssocID="{849D1A6B-5670-42D4-B3AC-4590393148DE}" presName="text0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EAD4EE-C40B-45A2-A8AB-A533026EA0DF}" type="pres">
      <dgm:prSet presAssocID="{2498DA40-C5BD-4F5E-B806-274FF5770997}" presName="Name56" presStyleLbl="parChTrans1D2" presStyleIdx="5" presStyleCnt="7"/>
      <dgm:spPr/>
      <dgm:t>
        <a:bodyPr/>
        <a:lstStyle/>
        <a:p>
          <a:endParaRPr lang="ru-RU"/>
        </a:p>
      </dgm:t>
    </dgm:pt>
    <dgm:pt modelId="{8635A679-23C1-4B32-9E65-93E85EAB6526}" type="pres">
      <dgm:prSet presAssocID="{67141AC1-1B05-401A-BCE3-098970B26298}" presName="text0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7A5F5-1FB1-484C-A532-DEC92D73CE93}" type="pres">
      <dgm:prSet presAssocID="{91F5A8C3-6177-4CBA-9F2E-3141D6CEE2DA}" presName="Name56" presStyleLbl="parChTrans1D2" presStyleIdx="6" presStyleCnt="7"/>
      <dgm:spPr/>
      <dgm:t>
        <a:bodyPr/>
        <a:lstStyle/>
        <a:p>
          <a:endParaRPr lang="ru-RU"/>
        </a:p>
      </dgm:t>
    </dgm:pt>
    <dgm:pt modelId="{7F189A7F-0AEF-4CB1-9450-5BB244D89C01}" type="pres">
      <dgm:prSet presAssocID="{25A77F5A-E394-4FD1-BD7E-69C969751D6C}" presName="text0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B53DC7-85FB-46DB-90F9-82BBAAA5CBBB}" srcId="{10E1634E-78E4-487B-ACFE-FD819FB58068}" destId="{67141AC1-1B05-401A-BCE3-098970B26298}" srcOrd="5" destOrd="0" parTransId="{2498DA40-C5BD-4F5E-B806-274FF5770997}" sibTransId="{BE146126-33EB-45D0-B2C0-2ADA533B1334}"/>
    <dgm:cxn modelId="{5AA6C1F5-6C93-4F27-8875-ED6860628D59}" srcId="{10E1634E-78E4-487B-ACFE-FD819FB58068}" destId="{C13D8344-46A8-4755-AD43-F7666E73C6B6}" srcOrd="1" destOrd="0" parTransId="{14FC6885-5352-48D5-A9D1-EC45EB8A1695}" sibTransId="{80FA0239-C274-4271-AE82-C7670731DC85}"/>
    <dgm:cxn modelId="{BFEF2CF5-926A-4C7B-9B57-DA206A075E1F}" type="presOf" srcId="{93E600FF-4028-48AF-8498-51AF76F795CE}" destId="{519D531E-233E-417A-9623-BC337E0F8C9F}" srcOrd="0" destOrd="0" presId="urn:microsoft.com/office/officeart/2008/layout/RadialCluster"/>
    <dgm:cxn modelId="{7BB266AA-478E-4288-9C3A-D02BC04C9F0D}" type="presOf" srcId="{10E1634E-78E4-487B-ACFE-FD819FB58068}" destId="{140381FE-9789-4241-BF59-C890EA0CB1BF}" srcOrd="0" destOrd="0" presId="urn:microsoft.com/office/officeart/2008/layout/RadialCluster"/>
    <dgm:cxn modelId="{CBAB76D1-0AB4-49F9-BFBC-A4DEDF584AED}" srcId="{8FB9B8BA-8C15-4B1F-A1BA-76C8443DA899}" destId="{10E1634E-78E4-487B-ACFE-FD819FB58068}" srcOrd="0" destOrd="0" parTransId="{B193D712-1AAB-4ABD-B873-1B036F62D787}" sibTransId="{B43CABFC-E47D-465C-A85C-CEDD3A01345E}"/>
    <dgm:cxn modelId="{9422F735-4F71-4D38-BDE8-C1AEF5F0427B}" type="presOf" srcId="{849D1A6B-5670-42D4-B3AC-4590393148DE}" destId="{D9983BEE-6EE5-44A3-85CD-5FB5814488A8}" srcOrd="0" destOrd="0" presId="urn:microsoft.com/office/officeart/2008/layout/RadialCluster"/>
    <dgm:cxn modelId="{07219665-91F7-478F-A6E6-D2D96E400EEB}" type="presOf" srcId="{14FC6885-5352-48D5-A9D1-EC45EB8A1695}" destId="{BCBEA3AC-ADE5-44C6-BCCF-7FAD37F3A386}" srcOrd="0" destOrd="0" presId="urn:microsoft.com/office/officeart/2008/layout/RadialCluster"/>
    <dgm:cxn modelId="{A3DA240E-EA38-41A9-B7AF-9741619C4B4B}" type="presOf" srcId="{97CD2BD3-A6FC-4A79-9390-355878C1B730}" destId="{EF9D36FE-D1A5-4854-AD3F-234BC9714368}" srcOrd="0" destOrd="0" presId="urn:microsoft.com/office/officeart/2008/layout/RadialCluster"/>
    <dgm:cxn modelId="{0CF53F23-7A2B-4B13-A665-A67BDED50DE0}" type="presOf" srcId="{67141AC1-1B05-401A-BCE3-098970B26298}" destId="{8635A679-23C1-4B32-9E65-93E85EAB6526}" srcOrd="0" destOrd="0" presId="urn:microsoft.com/office/officeart/2008/layout/RadialCluster"/>
    <dgm:cxn modelId="{D1048AE1-1CB7-49E1-AE7E-E1338334C1CF}" type="presOf" srcId="{2498DA40-C5BD-4F5E-B806-274FF5770997}" destId="{A9EAD4EE-C40B-45A2-A8AB-A533026EA0DF}" srcOrd="0" destOrd="0" presId="urn:microsoft.com/office/officeart/2008/layout/RadialCluster"/>
    <dgm:cxn modelId="{4D2FADE6-5B37-4B5C-B7F7-1A1C75E86C2B}" type="presOf" srcId="{25A77F5A-E394-4FD1-BD7E-69C969751D6C}" destId="{7F189A7F-0AEF-4CB1-9450-5BB244D89C01}" srcOrd="0" destOrd="0" presId="urn:microsoft.com/office/officeart/2008/layout/RadialCluster"/>
    <dgm:cxn modelId="{171EC79C-16DF-4385-A778-DDA02498F185}" type="presOf" srcId="{3307598D-0D54-4E26-86CC-DF43032CE2F5}" destId="{E3BEDFDD-B108-4179-9523-9564AF92FE2E}" srcOrd="0" destOrd="0" presId="urn:microsoft.com/office/officeart/2008/layout/RadialCluster"/>
    <dgm:cxn modelId="{68ECAAC7-337C-4867-A6E0-9DA33099D072}" type="presOf" srcId="{C13D8344-46A8-4755-AD43-F7666E73C6B6}" destId="{C07DC672-C1C8-4F9A-9EF3-F41DB4A3916B}" srcOrd="0" destOrd="0" presId="urn:microsoft.com/office/officeart/2008/layout/RadialCluster"/>
    <dgm:cxn modelId="{4F8E92C4-4716-4C48-A65E-8460134EE950}" type="presOf" srcId="{91F5A8C3-6177-4CBA-9F2E-3141D6CEE2DA}" destId="{3F17A5F5-1FB1-484C-A532-DEC92D73CE93}" srcOrd="0" destOrd="0" presId="urn:microsoft.com/office/officeart/2008/layout/RadialCluster"/>
    <dgm:cxn modelId="{22A34E49-8F8B-4FD3-A48A-ECF668987FF2}" srcId="{10E1634E-78E4-487B-ACFE-FD819FB58068}" destId="{849D1A6B-5670-42D4-B3AC-4590393148DE}" srcOrd="4" destOrd="0" parTransId="{F72CF4B2-B26A-4297-A983-259BF6A95FF4}" sibTransId="{F68EFAB8-5640-4FF3-9808-A9DE673AD61D}"/>
    <dgm:cxn modelId="{5262D6B5-A13F-43D6-831A-3289D8525D3D}" type="presOf" srcId="{F72CF4B2-B26A-4297-A983-259BF6A95FF4}" destId="{A65496B2-BF7D-41CF-8FD5-5FE928D430F1}" srcOrd="0" destOrd="0" presId="urn:microsoft.com/office/officeart/2008/layout/RadialCluster"/>
    <dgm:cxn modelId="{0213B5DD-A509-472A-8A6E-A33633655FBB}" type="presOf" srcId="{7743E34F-783F-4B59-ABF1-C06811653ADE}" destId="{9693EF1B-FAFB-4733-B0FB-75D1BBC7A6F2}" srcOrd="0" destOrd="0" presId="urn:microsoft.com/office/officeart/2008/layout/RadialCluster"/>
    <dgm:cxn modelId="{A9DBBF28-E4AC-4729-93EA-7403D31C197B}" srcId="{10E1634E-78E4-487B-ACFE-FD819FB58068}" destId="{AD98F4DC-87FD-4099-A2C0-1C407E21BDA0}" srcOrd="3" destOrd="0" parTransId="{93E600FF-4028-48AF-8498-51AF76F795CE}" sibTransId="{295A0F30-1E5B-4D47-B87C-5CB432BFF9BE}"/>
    <dgm:cxn modelId="{FF293E53-7169-48FB-A973-873646DA80F0}" srcId="{10E1634E-78E4-487B-ACFE-FD819FB58068}" destId="{3307598D-0D54-4E26-86CC-DF43032CE2F5}" srcOrd="0" destOrd="0" parTransId="{A29EB7D3-2A3E-45A0-BE8E-8E76F7CD6332}" sibTransId="{F809BA27-54BE-4A9F-BD9B-BC150E637FB1}"/>
    <dgm:cxn modelId="{11DFE1AF-C582-4EE5-9E65-7A8346904AF8}" type="presOf" srcId="{AD98F4DC-87FD-4099-A2C0-1C407E21BDA0}" destId="{14A533C8-4EDD-453A-8A01-CBCF89183D8F}" srcOrd="0" destOrd="0" presId="urn:microsoft.com/office/officeart/2008/layout/RadialCluster"/>
    <dgm:cxn modelId="{AD1598CA-6FF7-4747-B0DA-D8A581B0684B}" srcId="{10E1634E-78E4-487B-ACFE-FD819FB58068}" destId="{25A77F5A-E394-4FD1-BD7E-69C969751D6C}" srcOrd="6" destOrd="0" parTransId="{91F5A8C3-6177-4CBA-9F2E-3141D6CEE2DA}" sibTransId="{C1DF4997-E56E-480A-BADB-1330E3A07B8E}"/>
    <dgm:cxn modelId="{BCDDE7FB-ED7F-42E2-8DC7-887E7E099B93}" type="presOf" srcId="{8FB9B8BA-8C15-4B1F-A1BA-76C8443DA899}" destId="{A084290A-92A2-4442-A2DA-2F8909725E4F}" srcOrd="0" destOrd="0" presId="urn:microsoft.com/office/officeart/2008/layout/RadialCluster"/>
    <dgm:cxn modelId="{9484A058-C692-4EDF-8E2F-618DA928633A}" srcId="{10E1634E-78E4-487B-ACFE-FD819FB58068}" destId="{97CD2BD3-A6FC-4A79-9390-355878C1B730}" srcOrd="2" destOrd="0" parTransId="{7743E34F-783F-4B59-ABF1-C06811653ADE}" sibTransId="{E68BA01A-194D-4022-B9C3-0A51CF1F9160}"/>
    <dgm:cxn modelId="{576DA711-AA05-4C90-A642-C8BB8521CF85}" type="presOf" srcId="{A29EB7D3-2A3E-45A0-BE8E-8E76F7CD6332}" destId="{A1E43564-DEEF-4A18-9B67-A4B1F30050E0}" srcOrd="0" destOrd="0" presId="urn:microsoft.com/office/officeart/2008/layout/RadialCluster"/>
    <dgm:cxn modelId="{6B23B9B4-EB42-48AA-B311-0580B855F8FF}" type="presParOf" srcId="{A084290A-92A2-4442-A2DA-2F8909725E4F}" destId="{32A59FB3-425E-440D-9B81-524C7D0E0EAD}" srcOrd="0" destOrd="0" presId="urn:microsoft.com/office/officeart/2008/layout/RadialCluster"/>
    <dgm:cxn modelId="{2A4BEE14-70F9-4910-ACFD-7C03BA58FAC3}" type="presParOf" srcId="{32A59FB3-425E-440D-9B81-524C7D0E0EAD}" destId="{140381FE-9789-4241-BF59-C890EA0CB1BF}" srcOrd="0" destOrd="0" presId="urn:microsoft.com/office/officeart/2008/layout/RadialCluster"/>
    <dgm:cxn modelId="{886C9909-8E51-441A-9784-57D8775B1B9D}" type="presParOf" srcId="{32A59FB3-425E-440D-9B81-524C7D0E0EAD}" destId="{A1E43564-DEEF-4A18-9B67-A4B1F30050E0}" srcOrd="1" destOrd="0" presId="urn:microsoft.com/office/officeart/2008/layout/RadialCluster"/>
    <dgm:cxn modelId="{3D0A0E43-9F09-441C-A9D3-1A3AC6587B0B}" type="presParOf" srcId="{32A59FB3-425E-440D-9B81-524C7D0E0EAD}" destId="{E3BEDFDD-B108-4179-9523-9564AF92FE2E}" srcOrd="2" destOrd="0" presId="urn:microsoft.com/office/officeart/2008/layout/RadialCluster"/>
    <dgm:cxn modelId="{82D14B63-78A5-494A-86E0-D9A9921E0FEB}" type="presParOf" srcId="{32A59FB3-425E-440D-9B81-524C7D0E0EAD}" destId="{BCBEA3AC-ADE5-44C6-BCCF-7FAD37F3A386}" srcOrd="3" destOrd="0" presId="urn:microsoft.com/office/officeart/2008/layout/RadialCluster"/>
    <dgm:cxn modelId="{F17BBDE4-F3CF-485F-9CB6-D273C01E63F4}" type="presParOf" srcId="{32A59FB3-425E-440D-9B81-524C7D0E0EAD}" destId="{C07DC672-C1C8-4F9A-9EF3-F41DB4A3916B}" srcOrd="4" destOrd="0" presId="urn:microsoft.com/office/officeart/2008/layout/RadialCluster"/>
    <dgm:cxn modelId="{3A898FF8-1EC2-41AA-9180-2AF1973228E1}" type="presParOf" srcId="{32A59FB3-425E-440D-9B81-524C7D0E0EAD}" destId="{9693EF1B-FAFB-4733-B0FB-75D1BBC7A6F2}" srcOrd="5" destOrd="0" presId="urn:microsoft.com/office/officeart/2008/layout/RadialCluster"/>
    <dgm:cxn modelId="{4C432BE4-2D14-40CC-BA2E-CB6110458461}" type="presParOf" srcId="{32A59FB3-425E-440D-9B81-524C7D0E0EAD}" destId="{EF9D36FE-D1A5-4854-AD3F-234BC9714368}" srcOrd="6" destOrd="0" presId="urn:microsoft.com/office/officeart/2008/layout/RadialCluster"/>
    <dgm:cxn modelId="{CFA63670-3F9B-433A-87D9-85ECA56BED82}" type="presParOf" srcId="{32A59FB3-425E-440D-9B81-524C7D0E0EAD}" destId="{519D531E-233E-417A-9623-BC337E0F8C9F}" srcOrd="7" destOrd="0" presId="urn:microsoft.com/office/officeart/2008/layout/RadialCluster"/>
    <dgm:cxn modelId="{880124D0-3CA8-446F-8E03-3BA08AD52899}" type="presParOf" srcId="{32A59FB3-425E-440D-9B81-524C7D0E0EAD}" destId="{14A533C8-4EDD-453A-8A01-CBCF89183D8F}" srcOrd="8" destOrd="0" presId="urn:microsoft.com/office/officeart/2008/layout/RadialCluster"/>
    <dgm:cxn modelId="{A0C56A20-338D-4F7E-B1B4-DEE8108FA1F6}" type="presParOf" srcId="{32A59FB3-425E-440D-9B81-524C7D0E0EAD}" destId="{A65496B2-BF7D-41CF-8FD5-5FE928D430F1}" srcOrd="9" destOrd="0" presId="urn:microsoft.com/office/officeart/2008/layout/RadialCluster"/>
    <dgm:cxn modelId="{440AFC39-B295-4BAB-96BE-A06B6593D931}" type="presParOf" srcId="{32A59FB3-425E-440D-9B81-524C7D0E0EAD}" destId="{D9983BEE-6EE5-44A3-85CD-5FB5814488A8}" srcOrd="10" destOrd="0" presId="urn:microsoft.com/office/officeart/2008/layout/RadialCluster"/>
    <dgm:cxn modelId="{6BAF7AF8-BD98-41EA-A746-DBE67A61C399}" type="presParOf" srcId="{32A59FB3-425E-440D-9B81-524C7D0E0EAD}" destId="{A9EAD4EE-C40B-45A2-A8AB-A533026EA0DF}" srcOrd="11" destOrd="0" presId="urn:microsoft.com/office/officeart/2008/layout/RadialCluster"/>
    <dgm:cxn modelId="{93B1299C-E482-48DE-AFDA-E8093E8432F0}" type="presParOf" srcId="{32A59FB3-425E-440D-9B81-524C7D0E0EAD}" destId="{8635A679-23C1-4B32-9E65-93E85EAB6526}" srcOrd="12" destOrd="0" presId="urn:microsoft.com/office/officeart/2008/layout/RadialCluster"/>
    <dgm:cxn modelId="{9D67A393-8103-4B37-A45F-4D5450044C5D}" type="presParOf" srcId="{32A59FB3-425E-440D-9B81-524C7D0E0EAD}" destId="{3F17A5F5-1FB1-484C-A532-DEC92D73CE93}" srcOrd="13" destOrd="0" presId="urn:microsoft.com/office/officeart/2008/layout/RadialCluster"/>
    <dgm:cxn modelId="{D6BF83BD-DA5A-4491-8C09-4A4D266F93F7}" type="presParOf" srcId="{32A59FB3-425E-440D-9B81-524C7D0E0EAD}" destId="{7F189A7F-0AEF-4CB1-9450-5BB244D89C01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7B2B496-6637-44E9-A37B-28CAC9146F7D}">
      <dsp:nvSpPr>
        <dsp:cNvPr id="0" name=""/>
        <dsp:cNvSpPr/>
      </dsp:nvSpPr>
      <dsp:spPr>
        <a:xfrm>
          <a:off x="1646276" y="3206"/>
          <a:ext cx="4851346" cy="485134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4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4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4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4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rPr>
            <a:t>Преимущества компании</a:t>
          </a:r>
          <a:endParaRPr lang="ru-RU" sz="2700" b="1" kern="1200" cap="none" spc="0" dirty="0">
            <a:ln w="10541" cmpd="sng">
              <a:solidFill>
                <a:schemeClr val="accent1">
                  <a:shade val="88000"/>
                  <a:satMod val="110000"/>
                </a:schemeClr>
              </a:solidFill>
              <a:prstDash val="solid"/>
            </a:ln>
            <a:gradFill>
              <a:gsLst>
                <a:gs pos="0">
                  <a:schemeClr val="accent1">
                    <a:tint val="40000"/>
                    <a:satMod val="250000"/>
                  </a:schemeClr>
                </a:gs>
                <a:gs pos="9000">
                  <a:schemeClr val="accent1">
                    <a:tint val="52000"/>
                    <a:satMod val="300000"/>
                  </a:schemeClr>
                </a:gs>
                <a:gs pos="50000">
                  <a:schemeClr val="accent1">
                    <a:shade val="20000"/>
                    <a:satMod val="300000"/>
                  </a:schemeClr>
                </a:gs>
                <a:gs pos="79000">
                  <a:schemeClr val="accent1">
                    <a:tint val="52000"/>
                    <a:satMod val="300000"/>
                  </a:schemeClr>
                </a:gs>
                <a:gs pos="100000">
                  <a:schemeClr val="accent1">
                    <a:tint val="40000"/>
                    <a:satMod val="250000"/>
                  </a:schemeClr>
                </a:gs>
              </a:gsLst>
              <a:lin ang="5400000"/>
            </a:gradFill>
            <a:effectLst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Индивидуальный подход</a:t>
          </a:r>
          <a:endParaRPr lang="ru-RU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Доступные цены</a:t>
          </a:r>
          <a:endParaRPr lang="ru-RU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Высокое качество</a:t>
          </a:r>
          <a:endParaRPr lang="ru-RU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Квалифицированные сотрудники</a:t>
          </a:r>
          <a:endParaRPr lang="ru-RU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Скорость и оперативность</a:t>
          </a:r>
          <a:endParaRPr lang="ru-RU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Современное оборудование</a:t>
          </a:r>
          <a:endParaRPr lang="ru-RU" sz="2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46276" y="3206"/>
        <a:ext cx="4851346" cy="48513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5486F7-C142-45A7-AE3D-D13FA4AAE9C9}">
      <dsp:nvSpPr>
        <dsp:cNvPr id="0" name=""/>
        <dsp:cNvSpPr/>
      </dsp:nvSpPr>
      <dsp:spPr>
        <a:xfrm>
          <a:off x="4065361" y="1174615"/>
          <a:ext cx="447640" cy="4857006"/>
        </a:xfrm>
        <a:custGeom>
          <a:avLst/>
          <a:gdLst/>
          <a:ahLst/>
          <a:cxnLst/>
          <a:rect l="0" t="0" r="0" b="0"/>
          <a:pathLst>
            <a:path>
              <a:moveTo>
                <a:pt x="447640" y="0"/>
              </a:moveTo>
              <a:lnTo>
                <a:pt x="447640" y="4857006"/>
              </a:lnTo>
              <a:lnTo>
                <a:pt x="0" y="4857006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D551D5-AD00-418D-94E0-CC77698EC73D}">
      <dsp:nvSpPr>
        <dsp:cNvPr id="0" name=""/>
        <dsp:cNvSpPr/>
      </dsp:nvSpPr>
      <dsp:spPr>
        <a:xfrm>
          <a:off x="4513001" y="1174615"/>
          <a:ext cx="386911" cy="31144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4438"/>
              </a:lnTo>
              <a:lnTo>
                <a:pt x="386911" y="3114438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9DDD67-3E85-4995-BA49-4B1A8E9EC420}">
      <dsp:nvSpPr>
        <dsp:cNvPr id="0" name=""/>
        <dsp:cNvSpPr/>
      </dsp:nvSpPr>
      <dsp:spPr>
        <a:xfrm>
          <a:off x="4126090" y="1174615"/>
          <a:ext cx="386911" cy="3114438"/>
        </a:xfrm>
        <a:custGeom>
          <a:avLst/>
          <a:gdLst/>
          <a:ahLst/>
          <a:cxnLst/>
          <a:rect l="0" t="0" r="0" b="0"/>
          <a:pathLst>
            <a:path>
              <a:moveTo>
                <a:pt x="386911" y="0"/>
              </a:moveTo>
              <a:lnTo>
                <a:pt x="386911" y="3114438"/>
              </a:lnTo>
              <a:lnTo>
                <a:pt x="0" y="3114438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1D1EC-C9B0-44E3-9956-5239D0811E27}">
      <dsp:nvSpPr>
        <dsp:cNvPr id="0" name=""/>
        <dsp:cNvSpPr/>
      </dsp:nvSpPr>
      <dsp:spPr>
        <a:xfrm>
          <a:off x="4513001" y="1174615"/>
          <a:ext cx="386911" cy="12640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018"/>
              </a:lnTo>
              <a:lnTo>
                <a:pt x="386911" y="1264018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CF0254-EE7D-4D14-AAAB-B448FF7909CE}">
      <dsp:nvSpPr>
        <dsp:cNvPr id="0" name=""/>
        <dsp:cNvSpPr/>
      </dsp:nvSpPr>
      <dsp:spPr>
        <a:xfrm>
          <a:off x="4137370" y="1174615"/>
          <a:ext cx="375631" cy="1112598"/>
        </a:xfrm>
        <a:custGeom>
          <a:avLst/>
          <a:gdLst/>
          <a:ahLst/>
          <a:cxnLst/>
          <a:rect l="0" t="0" r="0" b="0"/>
          <a:pathLst>
            <a:path>
              <a:moveTo>
                <a:pt x="375631" y="0"/>
              </a:moveTo>
              <a:lnTo>
                <a:pt x="375631" y="1112598"/>
              </a:lnTo>
              <a:lnTo>
                <a:pt x="0" y="1112598"/>
              </a:lnTo>
            </a:path>
          </a:pathLst>
        </a:cu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7628C5-5809-4A55-9510-C5CDCB0F3A0A}">
      <dsp:nvSpPr>
        <dsp:cNvPr id="0" name=""/>
        <dsp:cNvSpPr/>
      </dsp:nvSpPr>
      <dsp:spPr>
        <a:xfrm>
          <a:off x="3380420" y="1814"/>
          <a:ext cx="2265162" cy="117280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4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65495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выход на межрегиональный рынок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380420" y="1814"/>
        <a:ext cx="2265162" cy="1172800"/>
      </dsp:txXfrm>
    </dsp:sp>
    <dsp:sp modelId="{4E878585-A9AD-4BD1-B39F-4A83BCA8E063}">
      <dsp:nvSpPr>
        <dsp:cNvPr id="0" name=""/>
        <dsp:cNvSpPr/>
      </dsp:nvSpPr>
      <dsp:spPr>
        <a:xfrm>
          <a:off x="3833452" y="913993"/>
          <a:ext cx="2038646" cy="390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0800" tIns="12700" rIns="50800" bIns="12700" numCol="1" spcCol="1270" anchor="ctr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Высшая цель</a:t>
          </a:r>
          <a:endParaRPr lang="ru-RU" sz="2000" kern="1200" dirty="0"/>
        </a:p>
      </dsp:txBody>
      <dsp:txXfrm>
        <a:off x="3833452" y="913993"/>
        <a:ext cx="2038646" cy="390933"/>
      </dsp:txXfrm>
    </dsp:sp>
    <dsp:sp modelId="{6E7F533A-CFBC-4313-B2C1-0DA5C99A5E88}">
      <dsp:nvSpPr>
        <dsp:cNvPr id="0" name=""/>
        <dsp:cNvSpPr/>
      </dsp:nvSpPr>
      <dsp:spPr>
        <a:xfrm>
          <a:off x="1872207" y="1700813"/>
          <a:ext cx="2265162" cy="11728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6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65495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Обеспечение жителей качественными услугами</a:t>
          </a:r>
          <a:endParaRPr lang="ru-RU" sz="1800" kern="1200" dirty="0"/>
        </a:p>
      </dsp:txBody>
      <dsp:txXfrm>
        <a:off x="1872207" y="1700813"/>
        <a:ext cx="2265162" cy="1172800"/>
      </dsp:txXfrm>
    </dsp:sp>
    <dsp:sp modelId="{4245EDDF-13A4-4423-8EB2-B2C571C0346F}">
      <dsp:nvSpPr>
        <dsp:cNvPr id="0" name=""/>
        <dsp:cNvSpPr/>
      </dsp:nvSpPr>
      <dsp:spPr>
        <a:xfrm>
          <a:off x="2313959" y="2764412"/>
          <a:ext cx="2038646" cy="390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11430" rIns="45720" bIns="11430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Духовная цель</a:t>
          </a:r>
          <a:endParaRPr lang="ru-RU" sz="1800" kern="1200" dirty="0"/>
        </a:p>
      </dsp:txBody>
      <dsp:txXfrm>
        <a:off x="2313959" y="2764412"/>
        <a:ext cx="2038646" cy="390933"/>
      </dsp:txXfrm>
    </dsp:sp>
    <dsp:sp modelId="{8F081188-99E2-41C4-B0FC-E7A37305FCA8}">
      <dsp:nvSpPr>
        <dsp:cNvPr id="0" name=""/>
        <dsp:cNvSpPr/>
      </dsp:nvSpPr>
      <dsp:spPr>
        <a:xfrm>
          <a:off x="4899913" y="1852234"/>
          <a:ext cx="2265162" cy="11728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6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65495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Создание сети </a:t>
          </a:r>
          <a:r>
            <a:rPr lang="ru-RU" sz="1800" kern="1200" dirty="0" err="1" smtClean="0"/>
            <a:t>клининглвых</a:t>
          </a:r>
          <a:r>
            <a:rPr lang="ru-RU" sz="1800" kern="1200" dirty="0" smtClean="0"/>
            <a:t> компаний</a:t>
          </a:r>
          <a:endParaRPr lang="ru-RU" sz="1800" kern="1200" dirty="0"/>
        </a:p>
      </dsp:txBody>
      <dsp:txXfrm>
        <a:off x="4899913" y="1852234"/>
        <a:ext cx="2265162" cy="1172800"/>
      </dsp:txXfrm>
    </dsp:sp>
    <dsp:sp modelId="{DC107AAB-132D-40A8-9862-A12EE24B6E87}">
      <dsp:nvSpPr>
        <dsp:cNvPr id="0" name=""/>
        <dsp:cNvSpPr/>
      </dsp:nvSpPr>
      <dsp:spPr>
        <a:xfrm>
          <a:off x="5352946" y="2764412"/>
          <a:ext cx="2038646" cy="390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3180" tIns="10795" rIns="43180" bIns="10795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Материальная цель</a:t>
          </a:r>
          <a:endParaRPr lang="ru-RU" sz="1700" kern="1200" dirty="0"/>
        </a:p>
      </dsp:txBody>
      <dsp:txXfrm>
        <a:off x="5352946" y="2764412"/>
        <a:ext cx="2038646" cy="390933"/>
      </dsp:txXfrm>
    </dsp:sp>
    <dsp:sp modelId="{8BDF1C0C-81CE-4E06-8111-A8A6AD25DF50}">
      <dsp:nvSpPr>
        <dsp:cNvPr id="0" name=""/>
        <dsp:cNvSpPr/>
      </dsp:nvSpPr>
      <dsp:spPr>
        <a:xfrm>
          <a:off x="1860927" y="3702653"/>
          <a:ext cx="2265162" cy="11728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6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65495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Дать работу профессиональным кадрам</a:t>
          </a:r>
          <a:endParaRPr lang="ru-RU" sz="1800" kern="1200" dirty="0"/>
        </a:p>
      </dsp:txBody>
      <dsp:txXfrm>
        <a:off x="1860927" y="3702653"/>
        <a:ext cx="2265162" cy="1172800"/>
      </dsp:txXfrm>
    </dsp:sp>
    <dsp:sp modelId="{968CB99A-39B5-4179-A5CD-CC4E5D1C701B}">
      <dsp:nvSpPr>
        <dsp:cNvPr id="0" name=""/>
        <dsp:cNvSpPr/>
      </dsp:nvSpPr>
      <dsp:spPr>
        <a:xfrm>
          <a:off x="2313959" y="4614832"/>
          <a:ext cx="2038646" cy="390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8260" tIns="12065" rIns="48260" bIns="12065" numCol="1" spcCol="1270" anchor="ctr" anchorCtr="0">
          <a:noAutofit/>
        </a:bodyPr>
        <a:lstStyle/>
        <a:p>
          <a:pPr lvl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Социальная цель</a:t>
          </a:r>
          <a:endParaRPr lang="ru-RU" sz="1900" kern="1200" dirty="0"/>
        </a:p>
      </dsp:txBody>
      <dsp:txXfrm>
        <a:off x="2313959" y="4614832"/>
        <a:ext cx="2038646" cy="390933"/>
      </dsp:txXfrm>
    </dsp:sp>
    <dsp:sp modelId="{DB9FF18C-86CF-418F-92D6-A503247E5156}">
      <dsp:nvSpPr>
        <dsp:cNvPr id="0" name=""/>
        <dsp:cNvSpPr/>
      </dsp:nvSpPr>
      <dsp:spPr>
        <a:xfrm>
          <a:off x="4899913" y="3702653"/>
          <a:ext cx="2265162" cy="11728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6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65495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Увеличение продаж на 50% к концу 2011 г.</a:t>
          </a:r>
          <a:endParaRPr lang="ru-RU" sz="1800" kern="1200" dirty="0"/>
        </a:p>
      </dsp:txBody>
      <dsp:txXfrm>
        <a:off x="4899913" y="3702653"/>
        <a:ext cx="2265162" cy="1172800"/>
      </dsp:txXfrm>
    </dsp:sp>
    <dsp:sp modelId="{BC8E8796-9DFF-4E94-AEEE-3C8B940D4B2C}">
      <dsp:nvSpPr>
        <dsp:cNvPr id="0" name=""/>
        <dsp:cNvSpPr/>
      </dsp:nvSpPr>
      <dsp:spPr>
        <a:xfrm>
          <a:off x="5352946" y="4614832"/>
          <a:ext cx="2038646" cy="390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15240" rIns="60960" bIns="1524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Финансовые</a:t>
          </a:r>
          <a:endParaRPr lang="ru-RU" sz="2400" kern="1200" dirty="0"/>
        </a:p>
      </dsp:txBody>
      <dsp:txXfrm>
        <a:off x="5352946" y="4614832"/>
        <a:ext cx="2038646" cy="390933"/>
      </dsp:txXfrm>
    </dsp:sp>
    <dsp:sp modelId="{6EBB520D-A570-44AD-9BD5-E2ADC5FC06B6}">
      <dsp:nvSpPr>
        <dsp:cNvPr id="0" name=""/>
        <dsp:cNvSpPr/>
      </dsp:nvSpPr>
      <dsp:spPr>
        <a:xfrm>
          <a:off x="1800198" y="5445222"/>
          <a:ext cx="2265162" cy="11728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6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65495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Расширение ассортимента предоставляемых услуг</a:t>
          </a:r>
          <a:endParaRPr lang="ru-RU" sz="1800" kern="1200" dirty="0"/>
        </a:p>
      </dsp:txBody>
      <dsp:txXfrm>
        <a:off x="1800198" y="5445222"/>
        <a:ext cx="2265162" cy="1172800"/>
      </dsp:txXfrm>
    </dsp:sp>
    <dsp:sp modelId="{1BE17F36-3ECA-44D9-B9BC-FBFC66AFA2DB}">
      <dsp:nvSpPr>
        <dsp:cNvPr id="0" name=""/>
        <dsp:cNvSpPr/>
      </dsp:nvSpPr>
      <dsp:spPr>
        <a:xfrm>
          <a:off x="2313959" y="6465251"/>
          <a:ext cx="2038646" cy="390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11430" rIns="45720" bIns="11430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Менеджмент</a:t>
          </a:r>
          <a:endParaRPr lang="ru-RU" sz="1800" kern="1200" dirty="0"/>
        </a:p>
      </dsp:txBody>
      <dsp:txXfrm>
        <a:off x="2313959" y="6465251"/>
        <a:ext cx="2038646" cy="39093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AF996C-54C3-4A6C-B7D3-5BED223B6DFF}">
      <dsp:nvSpPr>
        <dsp:cNvPr id="0" name=""/>
        <dsp:cNvSpPr/>
      </dsp:nvSpPr>
      <dsp:spPr>
        <a:xfrm>
          <a:off x="-7456369" y="-1140144"/>
          <a:ext cx="8877641" cy="8877641"/>
        </a:xfrm>
        <a:prstGeom prst="blockArc">
          <a:avLst>
            <a:gd name="adj1" fmla="val 18900000"/>
            <a:gd name="adj2" fmla="val 2700000"/>
            <a:gd name="adj3" fmla="val 243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04F4C1-C399-40B8-B470-3D8DC4527F43}">
      <dsp:nvSpPr>
        <dsp:cNvPr id="0" name=""/>
        <dsp:cNvSpPr/>
      </dsp:nvSpPr>
      <dsp:spPr>
        <a:xfrm>
          <a:off x="915712" y="659735"/>
          <a:ext cx="7813716" cy="131947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95000"/>
                <a:satMod val="175000"/>
              </a:schemeClr>
            </a:gs>
            <a:gs pos="12000">
              <a:schemeClr val="accent4">
                <a:hueOff val="0"/>
                <a:satOff val="0"/>
                <a:lumOff val="0"/>
                <a:alphaOff val="0"/>
                <a:tint val="90000"/>
                <a:shade val="90000"/>
                <a:satMod val="15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4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4733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 избавляетесь от хлопот, связанных с поиском уборщиц, контролем над их работой, снабжением инвентарем и химическими средствами</a:t>
          </a:r>
          <a:endParaRPr lang="ru-RU" sz="2400" kern="1200" dirty="0"/>
        </a:p>
      </dsp:txBody>
      <dsp:txXfrm>
        <a:off x="915712" y="659735"/>
        <a:ext cx="7813716" cy="1319470"/>
      </dsp:txXfrm>
    </dsp:sp>
    <dsp:sp modelId="{166EDEC6-52EE-4471-A05D-2A45FDC91447}">
      <dsp:nvSpPr>
        <dsp:cNvPr id="0" name=""/>
        <dsp:cNvSpPr/>
      </dsp:nvSpPr>
      <dsp:spPr>
        <a:xfrm>
          <a:off x="91043" y="494801"/>
          <a:ext cx="1649338" cy="16493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10083C2-173A-42E6-86CB-C3B0170F16D0}">
      <dsp:nvSpPr>
        <dsp:cNvPr id="0" name=""/>
        <dsp:cNvSpPr/>
      </dsp:nvSpPr>
      <dsp:spPr>
        <a:xfrm>
          <a:off x="1395339" y="2638940"/>
          <a:ext cx="7334088" cy="1319470"/>
        </a:xfrm>
        <a:prstGeom prst="rect">
          <a:avLst/>
        </a:prstGeom>
        <a:gradFill rotWithShape="0">
          <a:gsLst>
            <a:gs pos="0">
              <a:schemeClr val="accent4">
                <a:hueOff val="-8442437"/>
                <a:satOff val="21577"/>
                <a:lumOff val="-2157"/>
                <a:alphaOff val="0"/>
                <a:tint val="75000"/>
                <a:shade val="95000"/>
                <a:satMod val="175000"/>
              </a:schemeClr>
            </a:gs>
            <a:gs pos="12000">
              <a:schemeClr val="accent4">
                <a:hueOff val="-8442437"/>
                <a:satOff val="21577"/>
                <a:lumOff val="-2157"/>
                <a:alphaOff val="0"/>
                <a:tint val="90000"/>
                <a:shade val="90000"/>
                <a:satMod val="150000"/>
              </a:schemeClr>
            </a:gs>
            <a:gs pos="100000">
              <a:schemeClr val="accent4">
                <a:hueOff val="-8442437"/>
                <a:satOff val="21577"/>
                <a:lumOff val="-2157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4">
              <a:hueOff val="-8442437"/>
              <a:satOff val="21577"/>
              <a:lumOff val="-2157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47330" tIns="53340" rIns="53340" bIns="5334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Благодаря правильному подбору химических средств и аксессуаров, значительно увеличивается срок службы различных поверхностей, сокращается периодичность капитальных ремонтов помещений</a:t>
          </a:r>
          <a:endParaRPr lang="ru-RU" sz="2100" kern="1200" dirty="0"/>
        </a:p>
      </dsp:txBody>
      <dsp:txXfrm>
        <a:off x="1395339" y="2638940"/>
        <a:ext cx="7334088" cy="1319470"/>
      </dsp:txXfrm>
    </dsp:sp>
    <dsp:sp modelId="{521499C5-D7B4-4DF3-B758-458CA5CCC411}">
      <dsp:nvSpPr>
        <dsp:cNvPr id="0" name=""/>
        <dsp:cNvSpPr/>
      </dsp:nvSpPr>
      <dsp:spPr>
        <a:xfrm>
          <a:off x="570670" y="2474006"/>
          <a:ext cx="1649338" cy="16493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8442437"/>
              <a:satOff val="21577"/>
              <a:lumOff val="-215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3BFCADA-1709-4DD0-83A4-077FB83DC869}">
      <dsp:nvSpPr>
        <dsp:cNvPr id="0" name=""/>
        <dsp:cNvSpPr/>
      </dsp:nvSpPr>
      <dsp:spPr>
        <a:xfrm>
          <a:off x="915712" y="4618146"/>
          <a:ext cx="7813716" cy="1319470"/>
        </a:xfrm>
        <a:prstGeom prst="rect">
          <a:avLst/>
        </a:prstGeom>
        <a:gradFill rotWithShape="0">
          <a:gsLst>
            <a:gs pos="0">
              <a:schemeClr val="accent4">
                <a:hueOff val="-16884873"/>
                <a:satOff val="43154"/>
                <a:lumOff val="-4313"/>
                <a:alphaOff val="0"/>
                <a:tint val="75000"/>
                <a:shade val="95000"/>
                <a:satMod val="175000"/>
              </a:schemeClr>
            </a:gs>
            <a:gs pos="12000">
              <a:schemeClr val="accent4">
                <a:hueOff val="-16884873"/>
                <a:satOff val="43154"/>
                <a:lumOff val="-4313"/>
                <a:alphaOff val="0"/>
                <a:tint val="90000"/>
                <a:shade val="90000"/>
                <a:satMod val="150000"/>
              </a:schemeClr>
            </a:gs>
            <a:gs pos="100000">
              <a:schemeClr val="accent4">
                <a:hueOff val="-16884873"/>
                <a:satOff val="43154"/>
                <a:lumOff val="-4313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4">
              <a:hueOff val="-16884873"/>
              <a:satOff val="43154"/>
              <a:lumOff val="-4313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47330" tIns="53340" rIns="53340" bIns="5334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Расходы на услуги </a:t>
          </a:r>
          <a:r>
            <a:rPr lang="ru-RU" sz="2100" kern="1200" dirty="0" err="1" smtClean="0"/>
            <a:t>клининговой</a:t>
          </a:r>
          <a:r>
            <a:rPr lang="ru-RU" sz="2100" kern="1200" dirty="0" smtClean="0"/>
            <a:t> компании вычитаются из налогооблагаемой прибыли, а при содержании собственного штата уборщиков Вам приходится платить налог на фонд заработной платы</a:t>
          </a:r>
          <a:endParaRPr lang="ru-RU" sz="2100" kern="1200" dirty="0"/>
        </a:p>
      </dsp:txBody>
      <dsp:txXfrm>
        <a:off x="915712" y="4618146"/>
        <a:ext cx="7813716" cy="1319470"/>
      </dsp:txXfrm>
    </dsp:sp>
    <dsp:sp modelId="{17CBE70C-834D-48F2-B746-652B4AA0DF36}">
      <dsp:nvSpPr>
        <dsp:cNvPr id="0" name=""/>
        <dsp:cNvSpPr/>
      </dsp:nvSpPr>
      <dsp:spPr>
        <a:xfrm>
          <a:off x="91043" y="4453212"/>
          <a:ext cx="1649338" cy="16493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6884873"/>
              <a:satOff val="43154"/>
              <a:lumOff val="-431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6AEBEE-FCFF-4431-8B82-9D06E54560B8}">
      <dsp:nvSpPr>
        <dsp:cNvPr id="0" name=""/>
        <dsp:cNvSpPr/>
      </dsp:nvSpPr>
      <dsp:spPr>
        <a:xfrm>
          <a:off x="2926080" y="4719"/>
          <a:ext cx="3291840" cy="39981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квартир</a:t>
          </a:r>
          <a:endParaRPr lang="ru-RU" sz="1700" kern="1200" dirty="0"/>
        </a:p>
      </dsp:txBody>
      <dsp:txXfrm>
        <a:off x="2926080" y="4719"/>
        <a:ext cx="3291840" cy="399814"/>
      </dsp:txXfrm>
    </dsp:sp>
    <dsp:sp modelId="{6C9E29D1-676F-493B-B5E9-DCEC384B1157}">
      <dsp:nvSpPr>
        <dsp:cNvPr id="0" name=""/>
        <dsp:cNvSpPr/>
      </dsp:nvSpPr>
      <dsp:spPr>
        <a:xfrm>
          <a:off x="2926080" y="424524"/>
          <a:ext cx="3291840" cy="39981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офисов</a:t>
          </a:r>
          <a:endParaRPr lang="ru-RU" sz="1700" kern="1200" dirty="0"/>
        </a:p>
      </dsp:txBody>
      <dsp:txXfrm>
        <a:off x="2926080" y="424524"/>
        <a:ext cx="3291840" cy="399814"/>
      </dsp:txXfrm>
    </dsp:sp>
    <dsp:sp modelId="{F69C5813-4C29-43EC-9AA9-D8A4F5816D71}">
      <dsp:nvSpPr>
        <dsp:cNvPr id="0" name=""/>
        <dsp:cNvSpPr/>
      </dsp:nvSpPr>
      <dsp:spPr>
        <a:xfrm>
          <a:off x="2926080" y="844329"/>
          <a:ext cx="3291840" cy="39981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коттеджей</a:t>
          </a:r>
          <a:endParaRPr lang="ru-RU" sz="1700" kern="1200" dirty="0"/>
        </a:p>
      </dsp:txBody>
      <dsp:txXfrm>
        <a:off x="2926080" y="844329"/>
        <a:ext cx="3291840" cy="399814"/>
      </dsp:txXfrm>
    </dsp:sp>
    <dsp:sp modelId="{875DF697-EE98-45A5-A622-129D34F1C38E}">
      <dsp:nvSpPr>
        <dsp:cNvPr id="0" name=""/>
        <dsp:cNvSpPr/>
      </dsp:nvSpPr>
      <dsp:spPr>
        <a:xfrm>
          <a:off x="2926080" y="1264133"/>
          <a:ext cx="3291840" cy="39981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помещений</a:t>
          </a:r>
          <a:endParaRPr lang="ru-RU" sz="1700" kern="1200" dirty="0"/>
        </a:p>
      </dsp:txBody>
      <dsp:txXfrm>
        <a:off x="2926080" y="1264133"/>
        <a:ext cx="3291840" cy="399814"/>
      </dsp:txXfrm>
    </dsp:sp>
    <dsp:sp modelId="{D9F6A293-B166-4EBD-802A-42C369EF983C}">
      <dsp:nvSpPr>
        <dsp:cNvPr id="0" name=""/>
        <dsp:cNvSpPr/>
      </dsp:nvSpPr>
      <dsp:spPr>
        <a:xfrm>
          <a:off x="2926080" y="1683938"/>
          <a:ext cx="3291840" cy="39981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Мойка окон и витрин</a:t>
          </a:r>
        </a:p>
      </dsp:txBody>
      <dsp:txXfrm>
        <a:off x="2926080" y="1683938"/>
        <a:ext cx="3291840" cy="399814"/>
      </dsp:txXfrm>
    </dsp:sp>
    <dsp:sp modelId="{443293E3-C7EE-4643-8C57-ADAF058F6A58}">
      <dsp:nvSpPr>
        <dsp:cNvPr id="0" name=""/>
        <dsp:cNvSpPr/>
      </dsp:nvSpPr>
      <dsp:spPr>
        <a:xfrm>
          <a:off x="2926080" y="2103743"/>
          <a:ext cx="3291840" cy="39981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после пожара</a:t>
          </a:r>
          <a:endParaRPr lang="ru-RU" sz="1700" kern="1200" dirty="0"/>
        </a:p>
      </dsp:txBody>
      <dsp:txXfrm>
        <a:off x="2926080" y="2103743"/>
        <a:ext cx="3291840" cy="399814"/>
      </dsp:txXfrm>
    </dsp:sp>
    <dsp:sp modelId="{75AECC55-6FE2-4084-B555-AB4F15288F83}">
      <dsp:nvSpPr>
        <dsp:cNvPr id="0" name=""/>
        <dsp:cNvSpPr/>
      </dsp:nvSpPr>
      <dsp:spPr>
        <a:xfrm>
          <a:off x="2926080" y="2523548"/>
          <a:ext cx="3291840" cy="39981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Экспресс уборка</a:t>
          </a:r>
          <a:endParaRPr lang="ru-RU" sz="1700" kern="1200" dirty="0"/>
        </a:p>
      </dsp:txBody>
      <dsp:txXfrm>
        <a:off x="2926080" y="2523548"/>
        <a:ext cx="3291840" cy="399814"/>
      </dsp:txXfrm>
    </dsp:sp>
    <dsp:sp modelId="{8CC12EF6-4B5C-4AC1-8594-41A14778091C}">
      <dsp:nvSpPr>
        <dsp:cNvPr id="0" name=""/>
        <dsp:cNvSpPr/>
      </dsp:nvSpPr>
      <dsp:spPr>
        <a:xfrm>
          <a:off x="2926080" y="2943352"/>
          <a:ext cx="3291840" cy="39981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Химчистка мебели</a:t>
          </a:r>
          <a:endParaRPr lang="ru-RU" sz="1700" kern="1200" dirty="0"/>
        </a:p>
      </dsp:txBody>
      <dsp:txXfrm>
        <a:off x="2926080" y="2943352"/>
        <a:ext cx="3291840" cy="399814"/>
      </dsp:txXfrm>
    </dsp:sp>
    <dsp:sp modelId="{A5B5CEF2-01E2-42F7-8216-43EF00DD781E}">
      <dsp:nvSpPr>
        <dsp:cNvPr id="0" name=""/>
        <dsp:cNvSpPr/>
      </dsp:nvSpPr>
      <dsp:spPr>
        <a:xfrm>
          <a:off x="2926080" y="3363157"/>
          <a:ext cx="3291840" cy="39981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Химчистка ковров</a:t>
          </a:r>
        </a:p>
      </dsp:txBody>
      <dsp:txXfrm>
        <a:off x="2926080" y="3363157"/>
        <a:ext cx="3291840" cy="399814"/>
      </dsp:txXfrm>
    </dsp:sp>
    <dsp:sp modelId="{C5969CDA-0E86-4832-A180-46FE908F9637}">
      <dsp:nvSpPr>
        <dsp:cNvPr id="0" name=""/>
        <dsp:cNvSpPr/>
      </dsp:nvSpPr>
      <dsp:spPr>
        <a:xfrm>
          <a:off x="2926080" y="3782962"/>
          <a:ext cx="3291840" cy="39981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Чистка жалюзи</a:t>
          </a:r>
        </a:p>
      </dsp:txBody>
      <dsp:txXfrm>
        <a:off x="2926080" y="3782962"/>
        <a:ext cx="3291840" cy="399814"/>
      </dsp:txXfrm>
    </dsp:sp>
    <dsp:sp modelId="{D9043BF4-7D7C-41A7-8BF1-430305D662DB}">
      <dsp:nvSpPr>
        <dsp:cNvPr id="0" name=""/>
        <dsp:cNvSpPr/>
      </dsp:nvSpPr>
      <dsp:spPr>
        <a:xfrm>
          <a:off x="2926080" y="4202767"/>
          <a:ext cx="3291840" cy="39981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Полимерное покрытие пола</a:t>
          </a:r>
          <a:endParaRPr lang="ru-RU" sz="1700" kern="1200" dirty="0"/>
        </a:p>
      </dsp:txBody>
      <dsp:txXfrm>
        <a:off x="2926080" y="4202767"/>
        <a:ext cx="3291840" cy="399814"/>
      </dsp:txXfrm>
    </dsp:sp>
    <dsp:sp modelId="{95611EBA-02DE-4043-81AF-6A50B0ABCB9B}">
      <dsp:nvSpPr>
        <dsp:cNvPr id="0" name=""/>
        <dsp:cNvSpPr/>
      </dsp:nvSpPr>
      <dsp:spPr>
        <a:xfrm>
          <a:off x="2926080" y="4622572"/>
          <a:ext cx="3291840" cy="39981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прилегающих территорий</a:t>
          </a:r>
        </a:p>
      </dsp:txBody>
      <dsp:txXfrm>
        <a:off x="2926080" y="4622572"/>
        <a:ext cx="3291840" cy="399814"/>
      </dsp:txXfrm>
    </dsp:sp>
    <dsp:sp modelId="{041E85AA-D9F6-4B21-9FF6-F415CEDAC2DB}">
      <dsp:nvSpPr>
        <dsp:cNvPr id="0" name=""/>
        <dsp:cNvSpPr/>
      </dsp:nvSpPr>
      <dsp:spPr>
        <a:xfrm>
          <a:off x="2926080" y="5042376"/>
          <a:ext cx="3291840" cy="39981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Экспресс уборка</a:t>
          </a:r>
          <a:endParaRPr lang="ru-RU" sz="1700" kern="1200" dirty="0"/>
        </a:p>
      </dsp:txBody>
      <dsp:txXfrm>
        <a:off x="2926080" y="5042376"/>
        <a:ext cx="3291840" cy="399814"/>
      </dsp:txXfrm>
    </dsp:sp>
    <dsp:sp modelId="{510E6041-4045-4029-9D8A-0E8E62672380}">
      <dsp:nvSpPr>
        <dsp:cNvPr id="0" name=""/>
        <dsp:cNvSpPr/>
      </dsp:nvSpPr>
      <dsp:spPr>
        <a:xfrm>
          <a:off x="2926080" y="5462181"/>
          <a:ext cx="3291840" cy="39981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Уход</a:t>
          </a:r>
          <a:r>
            <a:rPr lang="ru-RU" sz="1700" kern="1200" baseline="0" dirty="0" smtClean="0"/>
            <a:t> за растениями</a:t>
          </a:r>
          <a:endParaRPr lang="ru-RU" sz="1700" kern="1200" dirty="0"/>
        </a:p>
      </dsp:txBody>
      <dsp:txXfrm>
        <a:off x="2926080" y="5462181"/>
        <a:ext cx="3291840" cy="399814"/>
      </dsp:txXfrm>
    </dsp:sp>
    <dsp:sp modelId="{958B5063-5B5B-4882-8356-DD8CE1824051}">
      <dsp:nvSpPr>
        <dsp:cNvPr id="0" name=""/>
        <dsp:cNvSpPr/>
      </dsp:nvSpPr>
      <dsp:spPr>
        <a:xfrm>
          <a:off x="2926080" y="5881986"/>
          <a:ext cx="3291840" cy="39981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Уборка транспорта</a:t>
          </a:r>
          <a:endParaRPr lang="ru-RU" sz="1700" kern="1200" dirty="0"/>
        </a:p>
      </dsp:txBody>
      <dsp:txXfrm>
        <a:off x="2926080" y="5881986"/>
        <a:ext cx="3291840" cy="39981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3E240D9-6F12-4DB7-9B06-C4C7DD86636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8F1D1B5-342B-4A94-906F-F29A12377B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63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AC315D-8F51-44C2-8176-41A318F4988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hemeOverride" Target="../theme/themeOverride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themeOverride" Target="../theme/themeOverride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themeOverride" Target="../theme/themeOverride1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themeOverride" Target="../theme/themeOverride11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0.xml"/><Relationship Id="rId1" Type="http://schemas.openxmlformats.org/officeDocument/2006/relationships/themeOverride" Target="../theme/themeOverride12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1.xml"/><Relationship Id="rId1" Type="http://schemas.openxmlformats.org/officeDocument/2006/relationships/themeOverride" Target="../theme/themeOverride13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3.xml"/><Relationship Id="rId1" Type="http://schemas.openxmlformats.org/officeDocument/2006/relationships/themeOverride" Target="../theme/themeOverride14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 18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/>
              <a:gdLst>
                <a:gd name="T0" fmla="*/ 0 w 5760"/>
                <a:gd name="T1" fmla="*/ 0 h 528"/>
                <a:gd name="T2" fmla="*/ 5760 w 5760"/>
                <a:gd name="T3" fmla="*/ 0 h 528"/>
                <a:gd name="T4" fmla="*/ 5760 w 5760"/>
                <a:gd name="T5" fmla="*/ 528 h 528"/>
                <a:gd name="T6" fmla="*/ 48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D7CA51B-A778-4AFA-BDC9-9465BFA2174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CCA9491-1339-4273-9C8C-0FAF17C2B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AE872-BCAD-42F3-888A-F9A374B6FDD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C7E67-74DF-4B31-864E-324F9E773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3508A4-350D-46E4-A31E-C2075F1CD06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096D38-C08E-4153-83D8-97E5A136BB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BB7445A-5973-471E-BCED-CB9BAB60647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258EC3D-4CBD-4C4C-BD34-3A2A1D3CD9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AE2FEA-5A37-4E46-B1BB-D9034B58604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74C8F4-66FC-4BED-AD68-278FD9F80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5EE705-7F69-4CCD-968C-BCF78D3AE34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4AE75F-4A0D-4A01-97D2-46BAAB4E8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809D1-69F1-4DBF-BF69-3FE1E612192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5EF6C-C231-4267-96D4-6313CEFF95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403875-9CF4-4C2B-AFDE-E0C74168943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B34C27-17E7-48E3-9A57-AD61E953ED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1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5760 w 5760"/>
              <a:gd name="T3" fmla="*/ 0 h 528"/>
              <a:gd name="T4" fmla="*/ 5760 w 5760"/>
              <a:gd name="T5" fmla="*/ 528 h 528"/>
              <a:gd name="T6" fmla="*/ 48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AA59CB8-776E-480A-94C2-AF06429014C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E9DC3B8-3F95-4BF7-B823-D99A2F96A8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2677C-D734-4B4E-885B-C616C2F0C18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91202-CFBA-4EBA-B800-7693E94AD4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FCF23-89F3-4A6B-B406-85F02CD99AB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BED05-F20E-46DB-A945-B1316875D8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C033C-4E75-445C-B93B-F80F85FC7D8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804FB-721A-43D6-A519-C2D86868C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DE1B8-D98A-4FF7-A058-A2FA0E18819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56623-B11D-4161-8413-C04E1FF49C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59A86-FABC-46D4-91A1-6CE3A125758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13FF5-4F41-4033-9A40-DD993B10FF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A02FC-FE00-4B9F-900C-4F73D179AB8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5336D-1428-42A6-8C66-5866481C2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9F6F5-AE8D-400C-921B-CCD59F66F4F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F76D8-8BCE-4081-90E7-287F765A43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49704-04F6-40AD-BA96-D7AC869DC04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14B0E-E965-4C44-B491-120826F15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712F3-B330-4C88-B116-8B3A8272F50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9F2CB-EC9D-4069-8085-5C3C6D5278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15F70-6F63-48AC-B293-B20308C0D7F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AFB36-5B25-4F6D-A2B4-ED7CCA691C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5B5A7-C533-40BE-B81A-7236EC221C5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B0338-F443-484C-87D0-9C714A62D8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12D59-DDE4-4308-A718-31FDE9572F1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99624-4C11-4D3B-8FD9-C9801583D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63AF9-891E-47EA-8AA1-A2E218467BE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92FAC-A55A-41DB-8557-851C9EBEE9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DBF6E-DE33-4EFE-80AD-55F14C74579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C59CE-B18F-4530-AF61-2115D0E422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0A95168-F5CA-4DEE-AFE2-0C76ABA09FB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7E53713-50F9-41F0-8C20-B8CA6A168D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3E4FF-014A-4AE0-8F16-5107B09F7E4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EC634-3416-4D1E-BF4B-B6CED236AB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9120D-5F65-4E72-8365-F810F6F3903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BD9AA-5B95-439A-A867-0DAA7636CE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79879-8215-49E1-9B5B-2A97A27250A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E2826-CD71-4E17-8311-C8DD6296EF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C78665D-D886-4AF1-B365-80D60272544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AF911DC-A560-4FA2-B090-E3DACE0B18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2CA9C-36ED-403A-9221-20642B95A38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06948-DA55-4747-8F6F-8C2E5C6304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Прямая соединительная линия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D4D6DF8-A383-4FA4-A54E-EBFA89452BD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6D0A971-0A49-455C-9320-EAD52C2F4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23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F0DC60D-E411-44FE-AD4E-906A5A92B37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573956E-B21C-42D8-B803-142A9C583F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FFED-3856-4404-B34B-6916D37782F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4B916-DAE2-4AA2-B97C-F2FF594470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CE0F8-A91C-4882-AB14-6E2B0D8109E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99F5D-BAAF-44B8-915F-6599DCA973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6E62F4-5CEC-404F-AE10-F1CFFC4AC90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519B2AA-267B-479D-99D6-02A21815B7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A8569-F12E-45D3-A2C6-950302B53D5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B14F2-1809-49C7-BA03-B484067A04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5D0BCF4-BA0F-4514-8AF3-17CFF996167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7A1A4B-5C3A-4440-A1EE-14320E091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16799-501A-4F1F-BCAE-9B9E13B5CE2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6F2DD-D206-4650-8B68-125DC808E1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BB7D7-87DF-4121-AC48-A98DD620D43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ED7FA-5D46-4782-827C-6264A6FB6F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8E460-E381-46C4-BC96-AB730D0AC32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C538A-3151-43A1-A52A-87552A781E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AEC61-E007-416F-8684-B46B0798EE8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0599B-D7B2-4988-A86E-AD0A5E2298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FC579-D719-4E27-80EB-6E02C8D3127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CA297-DAEC-49C8-949D-AD35D16954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F4B207-4B61-4B9F-8E68-451A14ABA9E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BFA625-94E7-49CF-8B28-803D38E05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A03DB-D714-4882-B9E1-82EDDAD23C7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2A1F2-AEDF-4B1C-BCFD-0CD07E98A5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E9BFE8-F2EC-4508-8B8B-C88F351E9DB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64FB8A7-8145-4E2A-B3EC-8DEFC7FA3F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7340-1B24-4305-A9EA-8F2D56C20C7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C33E-6D94-4275-BECF-5EF3A2C84A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FC7C9-5150-4578-AEBC-7D7984DD866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99947-0C98-4439-B61E-CA67C6F2EA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E891E-DAAD-48CB-9DD6-C1EB7D46FEB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EE8D4-85F7-4913-9442-1F5D68B874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6DA36-2EB6-45F6-B1B1-56742384564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FB5D6-0283-44F6-936B-7A44EB6D1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757DB-05E6-45E9-A96D-DD8E8E82BE3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C8CE2-58D5-4DE3-9DB5-10A7C0F6A2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689D7-6426-4391-B25E-9E16A87B013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8E0CA-9618-4B60-9B7C-5040797953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8A98B-D621-4ECE-A3E7-F315FC17DDB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F8F9A-6E27-4005-B166-40702244D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0FD3B-E944-4AAD-8D84-23A851CC071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CB7DA-18EE-43A9-9202-D45C64DDA9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99B31-EE8E-445A-A3BC-3853D55A7B4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DB801-D138-459E-8872-7BAF955E2E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226F1-1D10-42ED-8584-2D763803460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E6799-435F-4E77-9D89-283B91CA77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A93D6-7BF0-44E1-8CF5-1B10C5AA68D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70481-1CCF-4957-BBDC-AA3B2638A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B2BE45-6067-4464-85FE-1975839D17B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43C421-AB7C-40C4-989B-E1F09A8781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C108D-2BA1-40ED-A256-256B20FB18B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94110-B758-4C72-9E87-0C2E56CCE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76DD6F-2878-43DD-9099-61B84686B0B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2AA681B-DE75-4033-A82D-BDC94BBE9C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75477-88D8-41E8-8E26-AE9ED0A12F2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C8CBD-0545-422F-A6EE-D0758B4E9A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9875F-7DED-4BFB-AD59-A6C3D1A6D86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CA429-9362-4A4A-9FF3-DEB656F28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AA2BA-7A57-4391-8FFE-D2E195687D0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FC063-9C74-4A5E-9D4A-047C4601B5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8E3D7B-D19B-4014-B3BA-E4117333919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FF8CB4-C334-47DF-AEE1-EA0B2ABEB5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E3643-39DE-475D-A363-E2F0EC80748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89D21-26B7-4BA0-B96A-5D734A4793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5696A3F-3744-4237-A857-1DB6AE06DC3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3068D6-2C4F-459A-A88E-C4B6601BA3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FA3B0-371E-4DCD-B103-EB2A00DC00A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08A83-CC39-43B3-A1DB-5A3EA1FBE7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F6B85-0355-433F-9D38-EC7CB386884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A091-0542-4712-B2D5-BC836B47E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E311D-C0AE-47B1-ABDA-F50A205673D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B9231-7992-47DC-9297-A80E9F4ED4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A5209-9C33-4E0B-8382-2AEEF2CB2B8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BC75B-E96F-4D4B-B53A-130B01A86B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3B59C-150A-4B3B-ADB9-B4131F2AA33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66B69-0D3E-4313-9600-BA4A0E0C18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1468A-5FC5-4BEA-ABFA-51881672B9B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AC12C-74E0-41D8-9016-9837518185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2B261-A1D8-4AFD-ACF9-01C73BE3FD1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6573A-2576-47B4-A310-29D74F60A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39232-BED1-4E56-9B09-3D0F27A4604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4385E-0412-40C9-B997-A1A1F2C9F8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0653B-7E1A-4647-B5EC-5A9215FC2EB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65111-D77D-44F1-94D2-FA95A6089F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9AB45-8561-4549-8D54-B4E30FE2886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57F94-A7B2-41AA-B5F3-E7C54C67D8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49BF4-399F-47F8-8138-9451B60E75C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32869-842B-4A2F-A111-7C6F955159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E68F3-8A9A-47B0-8194-234C22D0FBE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D342B-A2F1-456A-8E42-E0EAEC077B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94498-6918-4911-94CD-C7A888FB107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A0082-A9F1-42C4-A877-9B97CBE7F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3C5EE4-C6C1-4CFF-B160-520F4346811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2FFE69-F784-48B3-9354-521459A6A4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73D00-4836-4C4F-AAE2-15FEDE3B9CB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A0BAC-62F1-4018-80CF-4378DA6A93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5EEC2B-8C28-4E90-8275-13008F16956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644D2AF-D1D0-4912-A4CB-C271368A0D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5CB1C-B545-43FC-9ACA-BC48CBD6A3F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477C2-D221-4CC4-82CD-C8CCFC82D9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D4A27F-DAA8-4713-B381-CDD4E3060CF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DDD835-28FD-4939-B985-050E4F47F2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522CA-8F25-4FCD-953C-BBEEA4F8E13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633DE-5899-467F-A1FC-54299D5862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29DB90-2153-41B1-8570-3B153BEDBAF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E34B53-FB09-468E-B751-207270B103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FA9F20-0B04-441C-BA67-49F0070BE07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A0468C-D2C5-47C9-A4E6-AAD389A5C4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D82EED-AFD8-4387-A2AF-D79610E9964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CE4EB5-4B73-4C86-8D7A-397F4D8E48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8AB80-0211-4CF6-B9AA-5C9482878B6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F4812-4714-439D-A4AB-F3B25DBCD3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9CE4E-43FE-44AC-9240-10EE31F01C0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55C30-23B5-4445-8EE9-773352D657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F434D-C1DF-4F77-93BE-4BE5C0CE041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04DC2-A211-4B64-B061-DD54F26097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87947-12C9-4ABB-A086-1084C6AFD21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B90A6-7AB2-46BB-9633-1E9DB58374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7DA97-30AF-4FBB-B7EF-04EEE69BA29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99970-9063-43B7-8FA6-5364DFC183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D3A74-268F-4390-BD60-E9BD797B884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7AFC4-1D34-4AF7-8251-6D5B94F12D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518EB-BADA-4562-84C9-460224D7E4B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AD1C5-FCEC-4124-B7FA-09E245E9DD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78CB3-CF9F-4F6A-BEB6-67389C04E8E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11560-E55B-4C02-B662-491D56A145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E6-6F4D-4C4D-9D54-87A448E8AD9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A20E3-C069-426A-849F-C67407FE95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4476F-BAC3-456D-8B75-9C5A66A5A63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6D17A28-CCD2-490F-87FA-1B95A3328E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1A8B5-55D8-482E-B856-0B405C535D9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183CB-D99C-4B09-94B4-CA591C6BAD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FBFB6-C53D-4F26-A7CE-0D30FC503CD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0EBBF-38EE-4CF4-BDEC-7D5E8E25B7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CC28A-D513-4318-8AAD-13289A2884C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1139B-D726-42C3-BE53-4A5DEEF052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A26FA-1454-4098-83E4-52211BE937B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80332-5D95-42D1-83CD-E5E1A52D26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CE4AF-0A6B-4C77-92D1-2EC16BC72D3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C2C79-CBD9-4BE1-9E0C-16814758BC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F7BFF-9DEE-4D42-9081-D5E86EB0323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8A2B7-8A7D-423C-A119-6A12741A0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C5831-3554-48AA-BDE1-76B8200A3FB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005ED-C541-4FF0-86A7-6C30595A0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18915-8894-4B67-81EA-34D0C4C4903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28DB7-C12A-4D62-83CF-1FFE461403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8780B-14CC-481D-9A72-EB86AB218EE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49BDC-88EC-4EFB-9AFD-6BD8EA6F09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DCB7C-160E-4DC7-B3C5-3099A20C708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AE15A-9BEE-4E13-8665-017A1D58A3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4C7DC-2978-4574-AD4C-7CC2FEC3FDC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E00C3-F77D-4B34-BA1D-26DE34099B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221E1-DEAD-4ED0-BD8F-206D7894FAB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2A0E8-C967-4797-A20C-AC13555694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6A6CB-806E-4748-94A6-A948D587923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30B89-9357-47CA-AB63-36DF4BF32D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1B076-8309-4F6E-A44F-74EC23AEF45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A814E-40B7-438C-9DB6-18754B21DF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14702-7D2F-48D6-8541-2BDE015D767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47E81-7053-4EC1-8225-2A4176D42C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A5012-92EF-4F76-B360-C71CDD4EAD8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50250-3CB2-456F-B23A-ACB505121F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1188E-71DF-491B-BB75-DBAD1E9C447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091A4-6861-44DB-BBA0-2F68B880EC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2CD02-5368-4A9A-8C90-C659D2540EF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42B53-5738-42A0-82F8-7611AF143E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7A5AC-9A8F-493B-B1F9-6B5964108B5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874C6-AD06-4626-84D2-6EE7DD783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31A63-1516-4C4F-AB3A-061D84BD1B3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8AE-5734-4D25-B83A-930493A816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128E9-75E5-4D6E-B223-C0CBEE02DB6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8F687-64D8-4FA6-AE12-9F40AAF02F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1878E-3ECA-4F04-A270-5B743B0E328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3F56B-AAD9-41BE-BF51-317CEE6554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4AA2D-051D-42D5-A9DC-ED3FAA66D5C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31701-2340-47C1-AC4F-8A78268DD5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BB665-CFF6-4919-B3E7-6D3A4A03A4F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6CCCD-E1D2-4AF5-B23C-8577BCDA87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F7FC0-FA95-4136-AE87-98774C2EA41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ED721-C85A-4596-9179-0F23F04A0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phere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0063" y="0"/>
            <a:ext cx="229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0"/>
            <a:ext cx="2819400" cy="127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DBFB1-BF32-45C8-A294-DCD3EB13D25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5088" y="6400800"/>
            <a:ext cx="457200" cy="152400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5688E193-442F-454D-BB0A-D32BDB178D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025"/>
            <a:ext cx="2820988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29F92-D853-4CE6-B0A1-DEF9EB8F83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2ACFA-0D4D-485F-B3B9-075DD7CADF4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sphere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0"/>
            <a:ext cx="2293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11"/>
          <p:cNvSpPr>
            <a:spLocks noGrp="1"/>
          </p:cNvSpPr>
          <p:nvPr>
            <p:ph type="dt" sz="half" idx="14"/>
          </p:nvPr>
        </p:nvSpPr>
        <p:spPr>
          <a:xfrm>
            <a:off x="839788" y="6426200"/>
            <a:ext cx="2819400" cy="127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7F1E8-32DB-457D-A0BB-7067408243B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Slide Number Placeholder 12"/>
          <p:cNvSpPr>
            <a:spLocks noGrp="1"/>
          </p:cNvSpPr>
          <p:nvPr>
            <p:ph type="sldNum" sz="quarter" idx="15"/>
          </p:nvPr>
        </p:nvSpPr>
        <p:spPr>
          <a:xfrm>
            <a:off x="4116388" y="6400800"/>
            <a:ext cx="5334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FED8F-595B-4977-BEE9-98DB7066AC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Footer Placeholder 13"/>
          <p:cNvSpPr>
            <a:spLocks noGrp="1"/>
          </p:cNvSpPr>
          <p:nvPr>
            <p:ph type="ftr" sz="quarter" idx="16"/>
          </p:nvPr>
        </p:nvSpPr>
        <p:spPr>
          <a:xfrm>
            <a:off x="838200" y="6296025"/>
            <a:ext cx="2820988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52551-6D03-4F51-9A8B-7C3F1EFF22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FB85D-8154-4C37-B638-A379C56F43D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72168-8C58-4A50-8505-EF6CE82686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FC459-E208-49F8-8C25-8E04D92D989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77CC0-85EE-4732-93CA-D8F603DCC4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4B3A4-A4F3-4827-819F-FC286678F58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44227-BAC7-4863-A5F5-A2844713DD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BF74A-98DB-43AB-A79B-AEA1455353B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/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6A6A4-E7FA-4A3F-B4C0-4979D03F92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2514A-D671-4014-9D79-4BF48F5AFEC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/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B1704-D83D-49DE-804E-F58A668664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E9029-D626-43EE-A36A-D620FAB70AB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8957B-CEAB-4284-8562-A0293688EE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752D1-4C9D-4C9D-9486-FE2D93B2466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9376-A6EE-4CDD-81B9-7D7D2F7E0F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52F30-9FFF-4114-9F18-FD4F7089557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5" name="Straight Connector 17"/>
          <p:cNvCxnSpPr/>
          <p:nvPr/>
        </p:nvCxnSpPr>
        <p:spPr>
          <a:xfrm>
            <a:off x="0" y="2925763"/>
            <a:ext cx="9144000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12"/>
          <p:cNvSpPr/>
          <p:nvPr/>
        </p:nvSpPr>
        <p:spPr>
          <a:xfrm>
            <a:off x="2514600" y="2362200"/>
            <a:ext cx="4114800" cy="1127125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anchor="ctr">
            <a:normAutofit/>
          </a:bodyPr>
          <a:lstStyle/>
          <a:p>
            <a:pPr algn="ctr" fontAlgn="auto">
              <a:spcBef>
                <a:spcPts val="400"/>
              </a:spcBef>
              <a:spcAft>
                <a:spcPts val="0"/>
              </a:spcAft>
              <a:defRPr/>
            </a:pPr>
            <a:endParaRPr lang="en-US" b="1" cap="all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863B040F-602F-4C9B-81A7-9752EE05DB5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7D00B-77DD-47F0-80C9-6F4FA98547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A8148-1773-4D6A-86D0-D0D50A5079F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703D3-CC86-4433-986E-CCAB048F9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>
            <a:off x="0" y="3922713"/>
            <a:ext cx="9144000" cy="293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5" name="Straight Connector 10"/>
          <p:cNvCxnSpPr/>
          <p:nvPr/>
        </p:nvCxnSpPr>
        <p:spPr>
          <a:xfrm>
            <a:off x="0" y="3921125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11"/>
          <p:cNvSpPr/>
          <p:nvPr/>
        </p:nvSpPr>
        <p:spPr>
          <a:xfrm>
            <a:off x="2514600" y="3368675"/>
            <a:ext cx="4114800" cy="1127125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anchor="ctr">
            <a:normAutofit/>
          </a:bodyPr>
          <a:lstStyle/>
          <a:p>
            <a:pPr algn="ctr" fontAlgn="auto">
              <a:spcBef>
                <a:spcPts val="400"/>
              </a:spcBef>
              <a:spcAft>
                <a:spcPts val="0"/>
              </a:spcAft>
              <a:defRPr/>
            </a:pPr>
            <a:endParaRPr lang="en-US" b="1" cap="all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bIns="0" anchor="b"/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/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5401B-5232-4848-95EC-A62568E84B0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CE952-C4C0-43DE-A833-A0ACA2792D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805F7-0002-4831-AE24-11A2C1CD730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5C083-F951-4011-B6B4-2E20C4E033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95DDD-561A-476A-954F-C3CC1D6459F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8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4ECA3-2C69-4A9D-B83F-7B63812158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07436-A39C-4E86-8B52-CF93FE3C310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32E66-8365-4E47-A941-2C47679B2C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51EC4-6A5B-43F9-B2BC-0E2610DA5FD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9E237-2206-474B-9553-7CA3D8684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t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74C75-BAA5-4D1A-8738-BEB6AE21B0D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DFFD1-D6FC-4AAA-AB08-6BCEFC09A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anchor="ctr" anchorCtr="0"/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tIns="0" bIns="0" anchor="ctr" anchorCtr="0"/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AC37D-34A4-442B-A6A2-9BAD46BC34D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E1FCE-9B02-4A7C-86FD-420C4377D8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2F8F3-D534-4D06-AF4B-EEAD3BCB07C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9C682-353E-4BB3-A2F4-3853178EE2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8"/>
          <p:cNvCxnSpPr/>
          <p:nvPr/>
        </p:nvCxnSpPr>
        <p:spPr>
          <a:xfrm rot="5400000">
            <a:off x="4267201" y="3429000"/>
            <a:ext cx="6858000" cy="3175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6"/>
          <p:cNvSpPr/>
          <p:nvPr/>
        </p:nvSpPr>
        <p:spPr bwMode="hidden">
          <a:xfrm>
            <a:off x="0" y="0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FD65B-B4D6-477A-8904-183B6186D64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DEB49-9544-4BF0-950F-8B9F515B92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3B93F-3887-4456-9C32-BBB40FA2036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156DA-7FAA-42A1-B655-ED05EC2705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3AC3D-022A-4F47-91FC-4E9A9073415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F6DB9-73A3-4E63-A5E0-FB8EE75E9D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BD94A-F9AD-4058-9A11-9E06AA3AC14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10FFB-61F0-4754-A19B-D552F318F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D3DE7-4708-464C-8F37-6C7C640016E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4CA00-C86B-4F11-A856-A5CAFEC2C2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A9DC8-5E90-46EA-97AA-231D82E5902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70D4C-4F13-483D-B8BF-E60D4F1E57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00069-2DAE-4BFC-89FF-AECBB5A3E6B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2180B-5600-4D5D-9168-70A9D22D71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40257-D5FB-49F2-8876-759FD948316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0BD8F-18EB-4D55-98BD-5A80E54E4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F7EA6-4DA0-4DAD-8DBC-E3212D9B06A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84C53-911B-43B8-9BB2-81AC7AB2F0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4695C-B83D-4160-8770-3DA3F5B38F0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96B7C-A82C-453F-AB10-0F63D280A8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41E64-191D-48ED-9114-0F1792A6544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E738E-34FC-4E76-8C17-19AC41E589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D932F-7845-4E92-84D7-54A8E7B2EB7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FF297-47DF-4FDB-9C52-DD5B21566F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D4D00-7EC8-44D6-ABEE-3E4A9D30BC2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AB6CD-ADFF-417E-A917-52AE57810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49BCE-A826-4F16-9F75-099E8A94D04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27AED-6AB7-4008-9256-D4BE958F24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700 w 2706"/>
              <a:gd name="T1" fmla="*/ 0 h 640"/>
              <a:gd name="T2" fmla="*/ 2700 w 2706"/>
              <a:gd name="T3" fmla="*/ 0 h 640"/>
              <a:gd name="T4" fmla="*/ 2586 w 2706"/>
              <a:gd name="T5" fmla="*/ 18 h 640"/>
              <a:gd name="T6" fmla="*/ 2470 w 2706"/>
              <a:gd name="T7" fmla="*/ 38 h 640"/>
              <a:gd name="T8" fmla="*/ 2352 w 2706"/>
              <a:gd name="T9" fmla="*/ 60 h 640"/>
              <a:gd name="T10" fmla="*/ 2230 w 2706"/>
              <a:gd name="T11" fmla="*/ 82 h 640"/>
              <a:gd name="T12" fmla="*/ 2106 w 2706"/>
              <a:gd name="T13" fmla="*/ 108 h 640"/>
              <a:gd name="T14" fmla="*/ 1978 w 2706"/>
              <a:gd name="T15" fmla="*/ 134 h 640"/>
              <a:gd name="T16" fmla="*/ 1848 w 2706"/>
              <a:gd name="T17" fmla="*/ 164 h 640"/>
              <a:gd name="T18" fmla="*/ 1714 w 2706"/>
              <a:gd name="T19" fmla="*/ 194 h 640"/>
              <a:gd name="T20" fmla="*/ 1714 w 2706"/>
              <a:gd name="T21" fmla="*/ 194 h 640"/>
              <a:gd name="T22" fmla="*/ 1472 w 2706"/>
              <a:gd name="T23" fmla="*/ 252 h 640"/>
              <a:gd name="T24" fmla="*/ 1236 w 2706"/>
              <a:gd name="T25" fmla="*/ 304 h 640"/>
              <a:gd name="T26" fmla="*/ 1010 w 2706"/>
              <a:gd name="T27" fmla="*/ 352 h 640"/>
              <a:gd name="T28" fmla="*/ 792 w 2706"/>
              <a:gd name="T29" fmla="*/ 398 h 640"/>
              <a:gd name="T30" fmla="*/ 584 w 2706"/>
              <a:gd name="T31" fmla="*/ 438 h 640"/>
              <a:gd name="T32" fmla="*/ 382 w 2706"/>
              <a:gd name="T33" fmla="*/ 474 h 640"/>
              <a:gd name="T34" fmla="*/ 188 w 2706"/>
              <a:gd name="T35" fmla="*/ 508 h 640"/>
              <a:gd name="T36" fmla="*/ 0 w 2706"/>
              <a:gd name="T37" fmla="*/ 538 h 640"/>
              <a:gd name="T38" fmla="*/ 0 w 2706"/>
              <a:gd name="T39" fmla="*/ 538 h 640"/>
              <a:gd name="T40" fmla="*/ 130 w 2706"/>
              <a:gd name="T41" fmla="*/ 556 h 640"/>
              <a:gd name="T42" fmla="*/ 254 w 2706"/>
              <a:gd name="T43" fmla="*/ 572 h 640"/>
              <a:gd name="T44" fmla="*/ 374 w 2706"/>
              <a:gd name="T45" fmla="*/ 586 h 640"/>
              <a:gd name="T46" fmla="*/ 492 w 2706"/>
              <a:gd name="T47" fmla="*/ 598 h 640"/>
              <a:gd name="T48" fmla="*/ 606 w 2706"/>
              <a:gd name="T49" fmla="*/ 610 h 640"/>
              <a:gd name="T50" fmla="*/ 716 w 2706"/>
              <a:gd name="T51" fmla="*/ 618 h 640"/>
              <a:gd name="T52" fmla="*/ 822 w 2706"/>
              <a:gd name="T53" fmla="*/ 626 h 640"/>
              <a:gd name="T54" fmla="*/ 926 w 2706"/>
              <a:gd name="T55" fmla="*/ 632 h 640"/>
              <a:gd name="T56" fmla="*/ 1028 w 2706"/>
              <a:gd name="T57" fmla="*/ 636 h 640"/>
              <a:gd name="T58" fmla="*/ 1126 w 2706"/>
              <a:gd name="T59" fmla="*/ 638 h 640"/>
              <a:gd name="T60" fmla="*/ 1220 w 2706"/>
              <a:gd name="T61" fmla="*/ 640 h 640"/>
              <a:gd name="T62" fmla="*/ 1312 w 2706"/>
              <a:gd name="T63" fmla="*/ 640 h 640"/>
              <a:gd name="T64" fmla="*/ 1402 w 2706"/>
              <a:gd name="T65" fmla="*/ 638 h 640"/>
              <a:gd name="T66" fmla="*/ 1490 w 2706"/>
              <a:gd name="T67" fmla="*/ 636 h 640"/>
              <a:gd name="T68" fmla="*/ 1574 w 2706"/>
              <a:gd name="T69" fmla="*/ 632 h 640"/>
              <a:gd name="T70" fmla="*/ 1656 w 2706"/>
              <a:gd name="T71" fmla="*/ 626 h 640"/>
              <a:gd name="T72" fmla="*/ 1734 w 2706"/>
              <a:gd name="T73" fmla="*/ 620 h 640"/>
              <a:gd name="T74" fmla="*/ 1812 w 2706"/>
              <a:gd name="T75" fmla="*/ 612 h 640"/>
              <a:gd name="T76" fmla="*/ 1886 w 2706"/>
              <a:gd name="T77" fmla="*/ 602 h 640"/>
              <a:gd name="T78" fmla="*/ 1960 w 2706"/>
              <a:gd name="T79" fmla="*/ 592 h 640"/>
              <a:gd name="T80" fmla="*/ 2030 w 2706"/>
              <a:gd name="T81" fmla="*/ 580 h 640"/>
              <a:gd name="T82" fmla="*/ 2100 w 2706"/>
              <a:gd name="T83" fmla="*/ 568 h 640"/>
              <a:gd name="T84" fmla="*/ 2166 w 2706"/>
              <a:gd name="T85" fmla="*/ 554 h 640"/>
              <a:gd name="T86" fmla="*/ 2232 w 2706"/>
              <a:gd name="T87" fmla="*/ 540 h 640"/>
              <a:gd name="T88" fmla="*/ 2296 w 2706"/>
              <a:gd name="T89" fmla="*/ 524 h 640"/>
              <a:gd name="T90" fmla="*/ 2358 w 2706"/>
              <a:gd name="T91" fmla="*/ 508 h 640"/>
              <a:gd name="T92" fmla="*/ 2418 w 2706"/>
              <a:gd name="T93" fmla="*/ 490 h 640"/>
              <a:gd name="T94" fmla="*/ 2478 w 2706"/>
              <a:gd name="T95" fmla="*/ 472 h 640"/>
              <a:gd name="T96" fmla="*/ 2592 w 2706"/>
              <a:gd name="T97" fmla="*/ 432 h 640"/>
              <a:gd name="T98" fmla="*/ 2702 w 2706"/>
              <a:gd name="T99" fmla="*/ 390 h 640"/>
              <a:gd name="T100" fmla="*/ 2702 w 2706"/>
              <a:gd name="T101" fmla="*/ 390 h 640"/>
              <a:gd name="T102" fmla="*/ 2706 w 2706"/>
              <a:gd name="T103" fmla="*/ 388 h 640"/>
              <a:gd name="T104" fmla="*/ 2706 w 2706"/>
              <a:gd name="T105" fmla="*/ 388 h 640"/>
              <a:gd name="T106" fmla="*/ 2706 w 2706"/>
              <a:gd name="T107" fmla="*/ 0 h 640"/>
              <a:gd name="T108" fmla="*/ 2706 w 2706"/>
              <a:gd name="T109" fmla="*/ 0 h 640"/>
              <a:gd name="T110" fmla="*/ 2700 w 2706"/>
              <a:gd name="T111" fmla="*/ 0 h 640"/>
              <a:gd name="T112" fmla="*/ 2700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5216 w 5216"/>
              <a:gd name="T1" fmla="*/ 714 h 762"/>
              <a:gd name="T2" fmla="*/ 4984 w 5216"/>
              <a:gd name="T3" fmla="*/ 686 h 762"/>
              <a:gd name="T4" fmla="*/ 4478 w 5216"/>
              <a:gd name="T5" fmla="*/ 610 h 762"/>
              <a:gd name="T6" fmla="*/ 3914 w 5216"/>
              <a:gd name="T7" fmla="*/ 508 h 762"/>
              <a:gd name="T8" fmla="*/ 3286 w 5216"/>
              <a:gd name="T9" fmla="*/ 374 h 762"/>
              <a:gd name="T10" fmla="*/ 2946 w 5216"/>
              <a:gd name="T11" fmla="*/ 296 h 762"/>
              <a:gd name="T12" fmla="*/ 2682 w 5216"/>
              <a:gd name="T13" fmla="*/ 236 h 762"/>
              <a:gd name="T14" fmla="*/ 2430 w 5216"/>
              <a:gd name="T15" fmla="*/ 184 h 762"/>
              <a:gd name="T16" fmla="*/ 2190 w 5216"/>
              <a:gd name="T17" fmla="*/ 140 h 762"/>
              <a:gd name="T18" fmla="*/ 1960 w 5216"/>
              <a:gd name="T19" fmla="*/ 102 h 762"/>
              <a:gd name="T20" fmla="*/ 1740 w 5216"/>
              <a:gd name="T21" fmla="*/ 72 h 762"/>
              <a:gd name="T22" fmla="*/ 1334 w 5216"/>
              <a:gd name="T23" fmla="*/ 28 h 762"/>
              <a:gd name="T24" fmla="*/ 970 w 5216"/>
              <a:gd name="T25" fmla="*/ 4 h 762"/>
              <a:gd name="T26" fmla="*/ 644 w 5216"/>
              <a:gd name="T27" fmla="*/ 0 h 762"/>
              <a:gd name="T28" fmla="*/ 358 w 5216"/>
              <a:gd name="T29" fmla="*/ 10 h 762"/>
              <a:gd name="T30" fmla="*/ 110 w 5216"/>
              <a:gd name="T31" fmla="*/ 32 h 762"/>
              <a:gd name="T32" fmla="*/ 0 w 5216"/>
              <a:gd name="T33" fmla="*/ 48 h 762"/>
              <a:gd name="T34" fmla="*/ 314 w 5216"/>
              <a:gd name="T35" fmla="*/ 86 h 762"/>
              <a:gd name="T36" fmla="*/ 652 w 5216"/>
              <a:gd name="T37" fmla="*/ 140 h 762"/>
              <a:gd name="T38" fmla="*/ 1014 w 5216"/>
              <a:gd name="T39" fmla="*/ 210 h 762"/>
              <a:gd name="T40" fmla="*/ 1402 w 5216"/>
              <a:gd name="T41" fmla="*/ 296 h 762"/>
              <a:gd name="T42" fmla="*/ 1756 w 5216"/>
              <a:gd name="T43" fmla="*/ 378 h 762"/>
              <a:gd name="T44" fmla="*/ 2408 w 5216"/>
              <a:gd name="T45" fmla="*/ 516 h 762"/>
              <a:gd name="T46" fmla="*/ 2708 w 5216"/>
              <a:gd name="T47" fmla="*/ 572 h 762"/>
              <a:gd name="T48" fmla="*/ 2992 w 5216"/>
              <a:gd name="T49" fmla="*/ 620 h 762"/>
              <a:gd name="T50" fmla="*/ 3260 w 5216"/>
              <a:gd name="T51" fmla="*/ 662 h 762"/>
              <a:gd name="T52" fmla="*/ 3512 w 5216"/>
              <a:gd name="T53" fmla="*/ 694 h 762"/>
              <a:gd name="T54" fmla="*/ 3750 w 5216"/>
              <a:gd name="T55" fmla="*/ 722 h 762"/>
              <a:gd name="T56" fmla="*/ 3974 w 5216"/>
              <a:gd name="T57" fmla="*/ 740 h 762"/>
              <a:gd name="T58" fmla="*/ 4184 w 5216"/>
              <a:gd name="T59" fmla="*/ 754 h 762"/>
              <a:gd name="T60" fmla="*/ 4384 w 5216"/>
              <a:gd name="T61" fmla="*/ 762 h 762"/>
              <a:gd name="T62" fmla="*/ 4570 w 5216"/>
              <a:gd name="T63" fmla="*/ 762 h 762"/>
              <a:gd name="T64" fmla="*/ 4746 w 5216"/>
              <a:gd name="T65" fmla="*/ 758 h 762"/>
              <a:gd name="T66" fmla="*/ 4912 w 5216"/>
              <a:gd name="T67" fmla="*/ 748 h 762"/>
              <a:gd name="T68" fmla="*/ 5068 w 5216"/>
              <a:gd name="T69" fmla="*/ 732 h 762"/>
              <a:gd name="T70" fmla="*/ 5216 w 5216"/>
              <a:gd name="T71" fmla="*/ 714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70 h 694"/>
              <a:gd name="T2" fmla="*/ 0 w 5144"/>
              <a:gd name="T3" fmla="*/ 70 h 694"/>
              <a:gd name="T4" fmla="*/ 18 w 5144"/>
              <a:gd name="T5" fmla="*/ 66 h 694"/>
              <a:gd name="T6" fmla="*/ 72 w 5144"/>
              <a:gd name="T7" fmla="*/ 56 h 694"/>
              <a:gd name="T8" fmla="*/ 164 w 5144"/>
              <a:gd name="T9" fmla="*/ 42 h 694"/>
              <a:gd name="T10" fmla="*/ 224 w 5144"/>
              <a:gd name="T11" fmla="*/ 34 h 694"/>
              <a:gd name="T12" fmla="*/ 294 w 5144"/>
              <a:gd name="T13" fmla="*/ 26 h 694"/>
              <a:gd name="T14" fmla="*/ 372 w 5144"/>
              <a:gd name="T15" fmla="*/ 20 h 694"/>
              <a:gd name="T16" fmla="*/ 462 w 5144"/>
              <a:gd name="T17" fmla="*/ 14 h 694"/>
              <a:gd name="T18" fmla="*/ 560 w 5144"/>
              <a:gd name="T19" fmla="*/ 8 h 694"/>
              <a:gd name="T20" fmla="*/ 670 w 5144"/>
              <a:gd name="T21" fmla="*/ 4 h 694"/>
              <a:gd name="T22" fmla="*/ 790 w 5144"/>
              <a:gd name="T23" fmla="*/ 2 h 694"/>
              <a:gd name="T24" fmla="*/ 920 w 5144"/>
              <a:gd name="T25" fmla="*/ 0 h 694"/>
              <a:gd name="T26" fmla="*/ 1060 w 5144"/>
              <a:gd name="T27" fmla="*/ 2 h 694"/>
              <a:gd name="T28" fmla="*/ 1210 w 5144"/>
              <a:gd name="T29" fmla="*/ 6 h 694"/>
              <a:gd name="T30" fmla="*/ 1372 w 5144"/>
              <a:gd name="T31" fmla="*/ 14 h 694"/>
              <a:gd name="T32" fmla="*/ 1544 w 5144"/>
              <a:gd name="T33" fmla="*/ 24 h 694"/>
              <a:gd name="T34" fmla="*/ 1726 w 5144"/>
              <a:gd name="T35" fmla="*/ 40 h 694"/>
              <a:gd name="T36" fmla="*/ 1920 w 5144"/>
              <a:gd name="T37" fmla="*/ 58 h 694"/>
              <a:gd name="T38" fmla="*/ 2126 w 5144"/>
              <a:gd name="T39" fmla="*/ 80 h 694"/>
              <a:gd name="T40" fmla="*/ 2342 w 5144"/>
              <a:gd name="T41" fmla="*/ 106 h 694"/>
              <a:gd name="T42" fmla="*/ 2570 w 5144"/>
              <a:gd name="T43" fmla="*/ 138 h 694"/>
              <a:gd name="T44" fmla="*/ 2808 w 5144"/>
              <a:gd name="T45" fmla="*/ 174 h 694"/>
              <a:gd name="T46" fmla="*/ 3058 w 5144"/>
              <a:gd name="T47" fmla="*/ 216 h 694"/>
              <a:gd name="T48" fmla="*/ 3320 w 5144"/>
              <a:gd name="T49" fmla="*/ 266 h 694"/>
              <a:gd name="T50" fmla="*/ 3594 w 5144"/>
              <a:gd name="T51" fmla="*/ 320 h 694"/>
              <a:gd name="T52" fmla="*/ 3880 w 5144"/>
              <a:gd name="T53" fmla="*/ 380 h 694"/>
              <a:gd name="T54" fmla="*/ 4178 w 5144"/>
              <a:gd name="T55" fmla="*/ 448 h 694"/>
              <a:gd name="T56" fmla="*/ 4488 w 5144"/>
              <a:gd name="T57" fmla="*/ 522 h 694"/>
              <a:gd name="T58" fmla="*/ 4810 w 5144"/>
              <a:gd name="T59" fmla="*/ 604 h 694"/>
              <a:gd name="T60" fmla="*/ 5144 w 5144"/>
              <a:gd name="T61" fmla="*/ 694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584 h 584"/>
              <a:gd name="T2" fmla="*/ 0 w 3112"/>
              <a:gd name="T3" fmla="*/ 584 h 584"/>
              <a:gd name="T4" fmla="*/ 90 w 3112"/>
              <a:gd name="T5" fmla="*/ 560 h 584"/>
              <a:gd name="T6" fmla="*/ 336 w 3112"/>
              <a:gd name="T7" fmla="*/ 498 h 584"/>
              <a:gd name="T8" fmla="*/ 506 w 3112"/>
              <a:gd name="T9" fmla="*/ 456 h 584"/>
              <a:gd name="T10" fmla="*/ 702 w 3112"/>
              <a:gd name="T11" fmla="*/ 410 h 584"/>
              <a:gd name="T12" fmla="*/ 920 w 3112"/>
              <a:gd name="T13" fmla="*/ 360 h 584"/>
              <a:gd name="T14" fmla="*/ 1154 w 3112"/>
              <a:gd name="T15" fmla="*/ 306 h 584"/>
              <a:gd name="T16" fmla="*/ 1402 w 3112"/>
              <a:gd name="T17" fmla="*/ 254 h 584"/>
              <a:gd name="T18" fmla="*/ 1656 w 3112"/>
              <a:gd name="T19" fmla="*/ 202 h 584"/>
              <a:gd name="T20" fmla="*/ 1916 w 3112"/>
              <a:gd name="T21" fmla="*/ 154 h 584"/>
              <a:gd name="T22" fmla="*/ 2174 w 3112"/>
              <a:gd name="T23" fmla="*/ 108 h 584"/>
              <a:gd name="T24" fmla="*/ 2302 w 3112"/>
              <a:gd name="T25" fmla="*/ 88 h 584"/>
              <a:gd name="T26" fmla="*/ 2426 w 3112"/>
              <a:gd name="T27" fmla="*/ 68 h 584"/>
              <a:gd name="T28" fmla="*/ 2550 w 3112"/>
              <a:gd name="T29" fmla="*/ 52 h 584"/>
              <a:gd name="T30" fmla="*/ 2670 w 3112"/>
              <a:gd name="T31" fmla="*/ 36 h 584"/>
              <a:gd name="T32" fmla="*/ 2788 w 3112"/>
              <a:gd name="T33" fmla="*/ 24 h 584"/>
              <a:gd name="T34" fmla="*/ 2900 w 3112"/>
              <a:gd name="T35" fmla="*/ 14 h 584"/>
              <a:gd name="T36" fmla="*/ 3008 w 3112"/>
              <a:gd name="T37" fmla="*/ 6 h 584"/>
              <a:gd name="T38" fmla="*/ 3112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8192 w 8196"/>
              <a:gd name="T1" fmla="*/ 512 h 1192"/>
              <a:gd name="T2" fmla="*/ 8040 w 8196"/>
              <a:gd name="T3" fmla="*/ 570 h 1192"/>
              <a:gd name="T4" fmla="*/ 7878 w 8196"/>
              <a:gd name="T5" fmla="*/ 620 h 1192"/>
              <a:gd name="T6" fmla="*/ 7706 w 8196"/>
              <a:gd name="T7" fmla="*/ 666 h 1192"/>
              <a:gd name="T8" fmla="*/ 7522 w 8196"/>
              <a:gd name="T9" fmla="*/ 702 h 1192"/>
              <a:gd name="T10" fmla="*/ 7322 w 8196"/>
              <a:gd name="T11" fmla="*/ 730 h 1192"/>
              <a:gd name="T12" fmla="*/ 7106 w 8196"/>
              <a:gd name="T13" fmla="*/ 750 h 1192"/>
              <a:gd name="T14" fmla="*/ 6872 w 8196"/>
              <a:gd name="T15" fmla="*/ 762 h 1192"/>
              <a:gd name="T16" fmla="*/ 6618 w 8196"/>
              <a:gd name="T17" fmla="*/ 760 h 1192"/>
              <a:gd name="T18" fmla="*/ 6342 w 8196"/>
              <a:gd name="T19" fmla="*/ 750 h 1192"/>
              <a:gd name="T20" fmla="*/ 6042 w 8196"/>
              <a:gd name="T21" fmla="*/ 726 h 1192"/>
              <a:gd name="T22" fmla="*/ 5716 w 8196"/>
              <a:gd name="T23" fmla="*/ 690 h 1192"/>
              <a:gd name="T24" fmla="*/ 5364 w 8196"/>
              <a:gd name="T25" fmla="*/ 642 h 1192"/>
              <a:gd name="T26" fmla="*/ 4982 w 8196"/>
              <a:gd name="T27" fmla="*/ 578 h 1192"/>
              <a:gd name="T28" fmla="*/ 4568 w 8196"/>
              <a:gd name="T29" fmla="*/ 500 h 1192"/>
              <a:gd name="T30" fmla="*/ 4122 w 8196"/>
              <a:gd name="T31" fmla="*/ 406 h 1192"/>
              <a:gd name="T32" fmla="*/ 3640 w 8196"/>
              <a:gd name="T33" fmla="*/ 296 h 1192"/>
              <a:gd name="T34" fmla="*/ 3396 w 8196"/>
              <a:gd name="T35" fmla="*/ 240 h 1192"/>
              <a:gd name="T36" fmla="*/ 2934 w 8196"/>
              <a:gd name="T37" fmla="*/ 148 h 1192"/>
              <a:gd name="T38" fmla="*/ 2512 w 8196"/>
              <a:gd name="T39" fmla="*/ 82 h 1192"/>
              <a:gd name="T40" fmla="*/ 2126 w 8196"/>
              <a:gd name="T41" fmla="*/ 36 h 1192"/>
              <a:gd name="T42" fmla="*/ 1776 w 8196"/>
              <a:gd name="T43" fmla="*/ 10 h 1192"/>
              <a:gd name="T44" fmla="*/ 1462 w 8196"/>
              <a:gd name="T45" fmla="*/ 0 h 1192"/>
              <a:gd name="T46" fmla="*/ 1182 w 8196"/>
              <a:gd name="T47" fmla="*/ 4 h 1192"/>
              <a:gd name="T48" fmla="*/ 934 w 8196"/>
              <a:gd name="T49" fmla="*/ 20 h 1192"/>
              <a:gd name="T50" fmla="*/ 716 w 8196"/>
              <a:gd name="T51" fmla="*/ 44 h 1192"/>
              <a:gd name="T52" fmla="*/ 530 w 8196"/>
              <a:gd name="T53" fmla="*/ 74 h 1192"/>
              <a:gd name="T54" fmla="*/ 374 w 8196"/>
              <a:gd name="T55" fmla="*/ 108 h 1192"/>
              <a:gd name="T56" fmla="*/ 248 w 8196"/>
              <a:gd name="T57" fmla="*/ 144 h 1192"/>
              <a:gd name="T58" fmla="*/ 148 w 8196"/>
              <a:gd name="T59" fmla="*/ 176 h 1192"/>
              <a:gd name="T60" fmla="*/ 48 w 8196"/>
              <a:gd name="T61" fmla="*/ 216 h 1192"/>
              <a:gd name="T62" fmla="*/ 0 w 8196"/>
              <a:gd name="T63" fmla="*/ 240 h 1192"/>
              <a:gd name="T64" fmla="*/ 8192 w 8196"/>
              <a:gd name="T65" fmla="*/ 1192 h 1192"/>
              <a:gd name="T66" fmla="*/ 8196 w 8196"/>
              <a:gd name="T67" fmla="*/ 1186 h 1192"/>
              <a:gd name="T68" fmla="*/ 8196 w 8196"/>
              <a:gd name="T69" fmla="*/ 510 h 1192"/>
              <a:gd name="T70" fmla="*/ 8192 w 8196"/>
              <a:gd name="T71" fmla="*/ 512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0DFD2-C196-47C0-B2E9-94F311A43CE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A9DDD-FF71-4991-9584-CCBE829E17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0050C-2E83-4F29-A76D-E41A4D1718F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450F8-2FE6-4F20-B19F-CC5834CEE1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DCBD6-BB77-4CD9-82BF-714D09B395B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B434A-6721-4A65-975A-BD6F510A49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77A72-38D2-4A5F-B1D5-DAEAB14369E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B5D72-A11D-4C7F-B6EF-C8AA3ADEC9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711E4-44AC-4D87-9CB4-9645A135065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264AF-84C7-4011-B887-D98F43B222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B2C5-E01C-403C-B658-51B9AC5A8A6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ECD5C-E18F-4AC2-8018-CB9B5010BD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3E9D3-75EC-4555-A670-F330FF0EBDE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B8A8A-2872-46EB-BB2B-7A77EE5C43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2E391-465F-4A8F-9A66-41DF8B2C5FB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0784F-206C-4034-B1E2-BE481BA552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53C8C-79EE-469E-B6D4-965AE63A254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5137E-4AB0-4ECE-B370-AE43D48B50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A5DA2-4DB1-49D5-8FE7-4263A278098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CE094-FDA9-4313-B4EA-48D563673D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9CE15-F2E2-4860-8A66-82B611FA2C5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0A30E-4150-4847-8E50-5075850188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B0A01-8B8C-41F9-90D4-31AF712C1B7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8BC81-1547-4245-81FB-1E56299DAF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011DA-6DA5-4856-A3AD-767BA00D478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BAC9F-4AB8-4D66-A838-C18F9E7082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CE0A-7F98-4A54-8432-80EABD325A8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C372D-EAD1-4938-ACEB-D65342779B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94D35-EFB7-41A4-B4B0-23C534F4125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B65C6-C542-40D1-941A-89B135ADD0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359E7-43E2-4D80-B4FC-309B8CA110C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8D2D1-1434-4523-BE79-5DFDD34653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85507-BE26-4A85-9FD5-47D164882CF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91506-A046-47A3-9552-2185906F5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CB06F-0E07-42AB-8D05-591B4D1C3F0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A597F-EFA1-4B64-AC69-F87DB78AB9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A8F71-FF17-4F38-9EAC-02C6CB1B087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753FE-5A6A-4828-9A8A-B24DC2E66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4A5B5-2BDE-40D4-BB71-FCACE8C13CF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9D1E0-BFAC-43BB-80A0-9613B35DCF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5143D-0E0D-4F23-A7D5-A736E8466B9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D84D3-10D7-400F-9C12-93E5E69E2A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2209-FFF5-48DE-8F49-2E00EF1E788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8034B-9827-4C5B-942C-7ED80FE8D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864E4-56EF-4196-8002-088BAA46B89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0F361-85E7-4BC0-8858-BABFEAE2BB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2C664-77DA-48B3-9B96-69F00A876E3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4FE2F-D9E0-4D3F-A439-924435DEAE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A4376-4D6C-4BB9-9CF6-696C1B3F82D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E6984-B0EF-4EFF-B325-97C5F14F78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12D90-1872-4576-B58C-66BC0E7B393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BE3A7-40C1-45DB-9727-75752A95F2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C247-2F54-4280-98A1-520C9921C96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D1138-7CBA-470A-84B3-0B808CA36B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F041A-455D-45C8-A763-FBD3ECC684E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2E109-0975-412E-BC60-E3FBA02289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7DF2E-1D2C-4F34-9330-F01143B0AAE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40EAF-3864-4BB8-9263-BF5AFEB087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E2561-FFF5-4C0D-9C80-956512BEC79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CCFCF-94EE-44E8-BE5F-EF76C441A1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8BB1C-2371-4808-B8FF-FB10A22F0C2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C0DCC-9194-45A1-8003-9DB6E79302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13ED6-7E61-4B16-96D3-41C1FB7E2B7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C8A06-FE1E-4385-A6D7-41D8237809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6593C-5123-406F-A59B-03DE406C968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DAD64-144A-4858-A99B-C0D602CB7E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pic>
        <p:nvPicPr>
          <p:cNvPr id="5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/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C2CD0-F404-4851-A701-D8348311E1B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E0F24-3A7C-4202-B064-4C1727F6FA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5F67F-33E4-4B16-AD6E-8CBFEF2C85D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2182E-11FE-4F79-B67E-1215F9154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rcRect/>
          <a:stretch>
            <a:fillRect/>
          </a:stretch>
        </p:blipFill>
        <p:spPr bwMode="auto">
          <a:xfrm>
            <a:off x="0" y="1619250"/>
            <a:ext cx="91440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4E974-5A91-49F8-9A2E-FBB5CDF3E62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176AA-8D6C-4F6B-B3E2-D7F52EA9F2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BD818-BD87-4A0C-9488-0C354A8CDEF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0F23F-3B72-4FF3-8A88-88D0FAD6C8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F4161-70AB-4A10-9114-DDF242A7006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D4B1D-9431-41F5-BC56-75F2FFC1B3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93EDD-6D7D-4037-ABD5-68DAA41EE84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4EE33-AB0C-435C-AC52-37ACA6005F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que 9"/>
          <p:cNvSpPr/>
          <p:nvPr/>
        </p:nvSpPr>
        <p:spPr>
          <a:xfrm>
            <a:off x="1463675" y="1847850"/>
            <a:ext cx="3089275" cy="3089275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 rtlCol="0"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2EFD0-3A88-468B-8662-94C100745E0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E7D04-33C4-42ED-A576-5ECC8353F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107CA-22D9-41D7-AE54-8B4D10051F8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4EDD9-FCB5-41D8-9A22-9B4ECF7376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DC94F0-5CFD-452D-BD29-8829DD2B648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E8C2B-DC3F-457C-AE9C-08475444CE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02DB1-B561-45D8-B730-CCDA29DA314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75540-EE17-4537-8F10-A46FD2D473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724E1-8DD3-406B-B6E6-B61A2CAC560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501C7-5FF4-4223-AC65-2B06453458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700 w 2706"/>
              <a:gd name="T1" fmla="*/ 0 h 640"/>
              <a:gd name="T2" fmla="*/ 2700 w 2706"/>
              <a:gd name="T3" fmla="*/ 0 h 640"/>
              <a:gd name="T4" fmla="*/ 2586 w 2706"/>
              <a:gd name="T5" fmla="*/ 18 h 640"/>
              <a:gd name="T6" fmla="*/ 2470 w 2706"/>
              <a:gd name="T7" fmla="*/ 38 h 640"/>
              <a:gd name="T8" fmla="*/ 2352 w 2706"/>
              <a:gd name="T9" fmla="*/ 60 h 640"/>
              <a:gd name="T10" fmla="*/ 2230 w 2706"/>
              <a:gd name="T11" fmla="*/ 82 h 640"/>
              <a:gd name="T12" fmla="*/ 2106 w 2706"/>
              <a:gd name="T13" fmla="*/ 108 h 640"/>
              <a:gd name="T14" fmla="*/ 1978 w 2706"/>
              <a:gd name="T15" fmla="*/ 134 h 640"/>
              <a:gd name="T16" fmla="*/ 1848 w 2706"/>
              <a:gd name="T17" fmla="*/ 164 h 640"/>
              <a:gd name="T18" fmla="*/ 1714 w 2706"/>
              <a:gd name="T19" fmla="*/ 194 h 640"/>
              <a:gd name="T20" fmla="*/ 1714 w 2706"/>
              <a:gd name="T21" fmla="*/ 194 h 640"/>
              <a:gd name="T22" fmla="*/ 1472 w 2706"/>
              <a:gd name="T23" fmla="*/ 252 h 640"/>
              <a:gd name="T24" fmla="*/ 1236 w 2706"/>
              <a:gd name="T25" fmla="*/ 304 h 640"/>
              <a:gd name="T26" fmla="*/ 1010 w 2706"/>
              <a:gd name="T27" fmla="*/ 352 h 640"/>
              <a:gd name="T28" fmla="*/ 792 w 2706"/>
              <a:gd name="T29" fmla="*/ 398 h 640"/>
              <a:gd name="T30" fmla="*/ 584 w 2706"/>
              <a:gd name="T31" fmla="*/ 438 h 640"/>
              <a:gd name="T32" fmla="*/ 382 w 2706"/>
              <a:gd name="T33" fmla="*/ 474 h 640"/>
              <a:gd name="T34" fmla="*/ 188 w 2706"/>
              <a:gd name="T35" fmla="*/ 508 h 640"/>
              <a:gd name="T36" fmla="*/ 0 w 2706"/>
              <a:gd name="T37" fmla="*/ 538 h 640"/>
              <a:gd name="T38" fmla="*/ 0 w 2706"/>
              <a:gd name="T39" fmla="*/ 538 h 640"/>
              <a:gd name="T40" fmla="*/ 130 w 2706"/>
              <a:gd name="T41" fmla="*/ 556 h 640"/>
              <a:gd name="T42" fmla="*/ 254 w 2706"/>
              <a:gd name="T43" fmla="*/ 572 h 640"/>
              <a:gd name="T44" fmla="*/ 374 w 2706"/>
              <a:gd name="T45" fmla="*/ 586 h 640"/>
              <a:gd name="T46" fmla="*/ 492 w 2706"/>
              <a:gd name="T47" fmla="*/ 598 h 640"/>
              <a:gd name="T48" fmla="*/ 606 w 2706"/>
              <a:gd name="T49" fmla="*/ 610 h 640"/>
              <a:gd name="T50" fmla="*/ 716 w 2706"/>
              <a:gd name="T51" fmla="*/ 618 h 640"/>
              <a:gd name="T52" fmla="*/ 822 w 2706"/>
              <a:gd name="T53" fmla="*/ 626 h 640"/>
              <a:gd name="T54" fmla="*/ 926 w 2706"/>
              <a:gd name="T55" fmla="*/ 632 h 640"/>
              <a:gd name="T56" fmla="*/ 1028 w 2706"/>
              <a:gd name="T57" fmla="*/ 636 h 640"/>
              <a:gd name="T58" fmla="*/ 1126 w 2706"/>
              <a:gd name="T59" fmla="*/ 638 h 640"/>
              <a:gd name="T60" fmla="*/ 1220 w 2706"/>
              <a:gd name="T61" fmla="*/ 640 h 640"/>
              <a:gd name="T62" fmla="*/ 1312 w 2706"/>
              <a:gd name="T63" fmla="*/ 640 h 640"/>
              <a:gd name="T64" fmla="*/ 1402 w 2706"/>
              <a:gd name="T65" fmla="*/ 638 h 640"/>
              <a:gd name="T66" fmla="*/ 1490 w 2706"/>
              <a:gd name="T67" fmla="*/ 636 h 640"/>
              <a:gd name="T68" fmla="*/ 1574 w 2706"/>
              <a:gd name="T69" fmla="*/ 632 h 640"/>
              <a:gd name="T70" fmla="*/ 1656 w 2706"/>
              <a:gd name="T71" fmla="*/ 626 h 640"/>
              <a:gd name="T72" fmla="*/ 1734 w 2706"/>
              <a:gd name="T73" fmla="*/ 620 h 640"/>
              <a:gd name="T74" fmla="*/ 1812 w 2706"/>
              <a:gd name="T75" fmla="*/ 612 h 640"/>
              <a:gd name="T76" fmla="*/ 1886 w 2706"/>
              <a:gd name="T77" fmla="*/ 602 h 640"/>
              <a:gd name="T78" fmla="*/ 1960 w 2706"/>
              <a:gd name="T79" fmla="*/ 592 h 640"/>
              <a:gd name="T80" fmla="*/ 2030 w 2706"/>
              <a:gd name="T81" fmla="*/ 580 h 640"/>
              <a:gd name="T82" fmla="*/ 2100 w 2706"/>
              <a:gd name="T83" fmla="*/ 568 h 640"/>
              <a:gd name="T84" fmla="*/ 2166 w 2706"/>
              <a:gd name="T85" fmla="*/ 554 h 640"/>
              <a:gd name="T86" fmla="*/ 2232 w 2706"/>
              <a:gd name="T87" fmla="*/ 540 h 640"/>
              <a:gd name="T88" fmla="*/ 2296 w 2706"/>
              <a:gd name="T89" fmla="*/ 524 h 640"/>
              <a:gd name="T90" fmla="*/ 2358 w 2706"/>
              <a:gd name="T91" fmla="*/ 508 h 640"/>
              <a:gd name="T92" fmla="*/ 2418 w 2706"/>
              <a:gd name="T93" fmla="*/ 490 h 640"/>
              <a:gd name="T94" fmla="*/ 2478 w 2706"/>
              <a:gd name="T95" fmla="*/ 472 h 640"/>
              <a:gd name="T96" fmla="*/ 2592 w 2706"/>
              <a:gd name="T97" fmla="*/ 432 h 640"/>
              <a:gd name="T98" fmla="*/ 2702 w 2706"/>
              <a:gd name="T99" fmla="*/ 390 h 640"/>
              <a:gd name="T100" fmla="*/ 2702 w 2706"/>
              <a:gd name="T101" fmla="*/ 390 h 640"/>
              <a:gd name="T102" fmla="*/ 2706 w 2706"/>
              <a:gd name="T103" fmla="*/ 388 h 640"/>
              <a:gd name="T104" fmla="*/ 2706 w 2706"/>
              <a:gd name="T105" fmla="*/ 388 h 640"/>
              <a:gd name="T106" fmla="*/ 2706 w 2706"/>
              <a:gd name="T107" fmla="*/ 0 h 640"/>
              <a:gd name="T108" fmla="*/ 2706 w 2706"/>
              <a:gd name="T109" fmla="*/ 0 h 640"/>
              <a:gd name="T110" fmla="*/ 2700 w 2706"/>
              <a:gd name="T111" fmla="*/ 0 h 640"/>
              <a:gd name="T112" fmla="*/ 2700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5216 w 5216"/>
              <a:gd name="T1" fmla="*/ 714 h 762"/>
              <a:gd name="T2" fmla="*/ 4984 w 5216"/>
              <a:gd name="T3" fmla="*/ 686 h 762"/>
              <a:gd name="T4" fmla="*/ 4478 w 5216"/>
              <a:gd name="T5" fmla="*/ 610 h 762"/>
              <a:gd name="T6" fmla="*/ 3914 w 5216"/>
              <a:gd name="T7" fmla="*/ 508 h 762"/>
              <a:gd name="T8" fmla="*/ 3286 w 5216"/>
              <a:gd name="T9" fmla="*/ 374 h 762"/>
              <a:gd name="T10" fmla="*/ 2946 w 5216"/>
              <a:gd name="T11" fmla="*/ 296 h 762"/>
              <a:gd name="T12" fmla="*/ 2682 w 5216"/>
              <a:gd name="T13" fmla="*/ 236 h 762"/>
              <a:gd name="T14" fmla="*/ 2430 w 5216"/>
              <a:gd name="T15" fmla="*/ 184 h 762"/>
              <a:gd name="T16" fmla="*/ 2190 w 5216"/>
              <a:gd name="T17" fmla="*/ 140 h 762"/>
              <a:gd name="T18" fmla="*/ 1960 w 5216"/>
              <a:gd name="T19" fmla="*/ 102 h 762"/>
              <a:gd name="T20" fmla="*/ 1740 w 5216"/>
              <a:gd name="T21" fmla="*/ 72 h 762"/>
              <a:gd name="T22" fmla="*/ 1334 w 5216"/>
              <a:gd name="T23" fmla="*/ 28 h 762"/>
              <a:gd name="T24" fmla="*/ 970 w 5216"/>
              <a:gd name="T25" fmla="*/ 4 h 762"/>
              <a:gd name="T26" fmla="*/ 644 w 5216"/>
              <a:gd name="T27" fmla="*/ 0 h 762"/>
              <a:gd name="T28" fmla="*/ 358 w 5216"/>
              <a:gd name="T29" fmla="*/ 10 h 762"/>
              <a:gd name="T30" fmla="*/ 110 w 5216"/>
              <a:gd name="T31" fmla="*/ 32 h 762"/>
              <a:gd name="T32" fmla="*/ 0 w 5216"/>
              <a:gd name="T33" fmla="*/ 48 h 762"/>
              <a:gd name="T34" fmla="*/ 314 w 5216"/>
              <a:gd name="T35" fmla="*/ 86 h 762"/>
              <a:gd name="T36" fmla="*/ 652 w 5216"/>
              <a:gd name="T37" fmla="*/ 140 h 762"/>
              <a:gd name="T38" fmla="*/ 1014 w 5216"/>
              <a:gd name="T39" fmla="*/ 210 h 762"/>
              <a:gd name="T40" fmla="*/ 1402 w 5216"/>
              <a:gd name="T41" fmla="*/ 296 h 762"/>
              <a:gd name="T42" fmla="*/ 1756 w 5216"/>
              <a:gd name="T43" fmla="*/ 378 h 762"/>
              <a:gd name="T44" fmla="*/ 2408 w 5216"/>
              <a:gd name="T45" fmla="*/ 516 h 762"/>
              <a:gd name="T46" fmla="*/ 2708 w 5216"/>
              <a:gd name="T47" fmla="*/ 572 h 762"/>
              <a:gd name="T48" fmla="*/ 2992 w 5216"/>
              <a:gd name="T49" fmla="*/ 620 h 762"/>
              <a:gd name="T50" fmla="*/ 3260 w 5216"/>
              <a:gd name="T51" fmla="*/ 662 h 762"/>
              <a:gd name="T52" fmla="*/ 3512 w 5216"/>
              <a:gd name="T53" fmla="*/ 694 h 762"/>
              <a:gd name="T54" fmla="*/ 3750 w 5216"/>
              <a:gd name="T55" fmla="*/ 722 h 762"/>
              <a:gd name="T56" fmla="*/ 3974 w 5216"/>
              <a:gd name="T57" fmla="*/ 740 h 762"/>
              <a:gd name="T58" fmla="*/ 4184 w 5216"/>
              <a:gd name="T59" fmla="*/ 754 h 762"/>
              <a:gd name="T60" fmla="*/ 4384 w 5216"/>
              <a:gd name="T61" fmla="*/ 762 h 762"/>
              <a:gd name="T62" fmla="*/ 4570 w 5216"/>
              <a:gd name="T63" fmla="*/ 762 h 762"/>
              <a:gd name="T64" fmla="*/ 4746 w 5216"/>
              <a:gd name="T65" fmla="*/ 758 h 762"/>
              <a:gd name="T66" fmla="*/ 4912 w 5216"/>
              <a:gd name="T67" fmla="*/ 748 h 762"/>
              <a:gd name="T68" fmla="*/ 5068 w 5216"/>
              <a:gd name="T69" fmla="*/ 732 h 762"/>
              <a:gd name="T70" fmla="*/ 5216 w 5216"/>
              <a:gd name="T71" fmla="*/ 714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70 h 694"/>
              <a:gd name="T2" fmla="*/ 0 w 5144"/>
              <a:gd name="T3" fmla="*/ 70 h 694"/>
              <a:gd name="T4" fmla="*/ 18 w 5144"/>
              <a:gd name="T5" fmla="*/ 66 h 694"/>
              <a:gd name="T6" fmla="*/ 72 w 5144"/>
              <a:gd name="T7" fmla="*/ 56 h 694"/>
              <a:gd name="T8" fmla="*/ 164 w 5144"/>
              <a:gd name="T9" fmla="*/ 42 h 694"/>
              <a:gd name="T10" fmla="*/ 224 w 5144"/>
              <a:gd name="T11" fmla="*/ 34 h 694"/>
              <a:gd name="T12" fmla="*/ 294 w 5144"/>
              <a:gd name="T13" fmla="*/ 26 h 694"/>
              <a:gd name="T14" fmla="*/ 372 w 5144"/>
              <a:gd name="T15" fmla="*/ 20 h 694"/>
              <a:gd name="T16" fmla="*/ 462 w 5144"/>
              <a:gd name="T17" fmla="*/ 14 h 694"/>
              <a:gd name="T18" fmla="*/ 560 w 5144"/>
              <a:gd name="T19" fmla="*/ 8 h 694"/>
              <a:gd name="T20" fmla="*/ 670 w 5144"/>
              <a:gd name="T21" fmla="*/ 4 h 694"/>
              <a:gd name="T22" fmla="*/ 790 w 5144"/>
              <a:gd name="T23" fmla="*/ 2 h 694"/>
              <a:gd name="T24" fmla="*/ 920 w 5144"/>
              <a:gd name="T25" fmla="*/ 0 h 694"/>
              <a:gd name="T26" fmla="*/ 1060 w 5144"/>
              <a:gd name="T27" fmla="*/ 2 h 694"/>
              <a:gd name="T28" fmla="*/ 1210 w 5144"/>
              <a:gd name="T29" fmla="*/ 6 h 694"/>
              <a:gd name="T30" fmla="*/ 1372 w 5144"/>
              <a:gd name="T31" fmla="*/ 14 h 694"/>
              <a:gd name="T32" fmla="*/ 1544 w 5144"/>
              <a:gd name="T33" fmla="*/ 24 h 694"/>
              <a:gd name="T34" fmla="*/ 1726 w 5144"/>
              <a:gd name="T35" fmla="*/ 40 h 694"/>
              <a:gd name="T36" fmla="*/ 1920 w 5144"/>
              <a:gd name="T37" fmla="*/ 58 h 694"/>
              <a:gd name="T38" fmla="*/ 2126 w 5144"/>
              <a:gd name="T39" fmla="*/ 80 h 694"/>
              <a:gd name="T40" fmla="*/ 2342 w 5144"/>
              <a:gd name="T41" fmla="*/ 106 h 694"/>
              <a:gd name="T42" fmla="*/ 2570 w 5144"/>
              <a:gd name="T43" fmla="*/ 138 h 694"/>
              <a:gd name="T44" fmla="*/ 2808 w 5144"/>
              <a:gd name="T45" fmla="*/ 174 h 694"/>
              <a:gd name="T46" fmla="*/ 3058 w 5144"/>
              <a:gd name="T47" fmla="*/ 216 h 694"/>
              <a:gd name="T48" fmla="*/ 3320 w 5144"/>
              <a:gd name="T49" fmla="*/ 266 h 694"/>
              <a:gd name="T50" fmla="*/ 3594 w 5144"/>
              <a:gd name="T51" fmla="*/ 320 h 694"/>
              <a:gd name="T52" fmla="*/ 3880 w 5144"/>
              <a:gd name="T53" fmla="*/ 380 h 694"/>
              <a:gd name="T54" fmla="*/ 4178 w 5144"/>
              <a:gd name="T55" fmla="*/ 448 h 694"/>
              <a:gd name="T56" fmla="*/ 4488 w 5144"/>
              <a:gd name="T57" fmla="*/ 522 h 694"/>
              <a:gd name="T58" fmla="*/ 4810 w 5144"/>
              <a:gd name="T59" fmla="*/ 604 h 694"/>
              <a:gd name="T60" fmla="*/ 5144 w 5144"/>
              <a:gd name="T61" fmla="*/ 694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584 h 584"/>
              <a:gd name="T2" fmla="*/ 0 w 3112"/>
              <a:gd name="T3" fmla="*/ 584 h 584"/>
              <a:gd name="T4" fmla="*/ 90 w 3112"/>
              <a:gd name="T5" fmla="*/ 560 h 584"/>
              <a:gd name="T6" fmla="*/ 336 w 3112"/>
              <a:gd name="T7" fmla="*/ 498 h 584"/>
              <a:gd name="T8" fmla="*/ 506 w 3112"/>
              <a:gd name="T9" fmla="*/ 456 h 584"/>
              <a:gd name="T10" fmla="*/ 702 w 3112"/>
              <a:gd name="T11" fmla="*/ 410 h 584"/>
              <a:gd name="T12" fmla="*/ 920 w 3112"/>
              <a:gd name="T13" fmla="*/ 360 h 584"/>
              <a:gd name="T14" fmla="*/ 1154 w 3112"/>
              <a:gd name="T15" fmla="*/ 306 h 584"/>
              <a:gd name="T16" fmla="*/ 1402 w 3112"/>
              <a:gd name="T17" fmla="*/ 254 h 584"/>
              <a:gd name="T18" fmla="*/ 1656 w 3112"/>
              <a:gd name="T19" fmla="*/ 202 h 584"/>
              <a:gd name="T20" fmla="*/ 1916 w 3112"/>
              <a:gd name="T21" fmla="*/ 154 h 584"/>
              <a:gd name="T22" fmla="*/ 2174 w 3112"/>
              <a:gd name="T23" fmla="*/ 108 h 584"/>
              <a:gd name="T24" fmla="*/ 2302 w 3112"/>
              <a:gd name="T25" fmla="*/ 88 h 584"/>
              <a:gd name="T26" fmla="*/ 2426 w 3112"/>
              <a:gd name="T27" fmla="*/ 68 h 584"/>
              <a:gd name="T28" fmla="*/ 2550 w 3112"/>
              <a:gd name="T29" fmla="*/ 52 h 584"/>
              <a:gd name="T30" fmla="*/ 2670 w 3112"/>
              <a:gd name="T31" fmla="*/ 36 h 584"/>
              <a:gd name="T32" fmla="*/ 2788 w 3112"/>
              <a:gd name="T33" fmla="*/ 24 h 584"/>
              <a:gd name="T34" fmla="*/ 2900 w 3112"/>
              <a:gd name="T35" fmla="*/ 14 h 584"/>
              <a:gd name="T36" fmla="*/ 3008 w 3112"/>
              <a:gd name="T37" fmla="*/ 6 h 584"/>
              <a:gd name="T38" fmla="*/ 3112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8192 w 8196"/>
              <a:gd name="T1" fmla="*/ 512 h 1192"/>
              <a:gd name="T2" fmla="*/ 8040 w 8196"/>
              <a:gd name="T3" fmla="*/ 570 h 1192"/>
              <a:gd name="T4" fmla="*/ 7878 w 8196"/>
              <a:gd name="T5" fmla="*/ 620 h 1192"/>
              <a:gd name="T6" fmla="*/ 7706 w 8196"/>
              <a:gd name="T7" fmla="*/ 666 h 1192"/>
              <a:gd name="T8" fmla="*/ 7522 w 8196"/>
              <a:gd name="T9" fmla="*/ 702 h 1192"/>
              <a:gd name="T10" fmla="*/ 7322 w 8196"/>
              <a:gd name="T11" fmla="*/ 730 h 1192"/>
              <a:gd name="T12" fmla="*/ 7106 w 8196"/>
              <a:gd name="T13" fmla="*/ 750 h 1192"/>
              <a:gd name="T14" fmla="*/ 6872 w 8196"/>
              <a:gd name="T15" fmla="*/ 762 h 1192"/>
              <a:gd name="T16" fmla="*/ 6618 w 8196"/>
              <a:gd name="T17" fmla="*/ 760 h 1192"/>
              <a:gd name="T18" fmla="*/ 6342 w 8196"/>
              <a:gd name="T19" fmla="*/ 750 h 1192"/>
              <a:gd name="T20" fmla="*/ 6042 w 8196"/>
              <a:gd name="T21" fmla="*/ 726 h 1192"/>
              <a:gd name="T22" fmla="*/ 5716 w 8196"/>
              <a:gd name="T23" fmla="*/ 690 h 1192"/>
              <a:gd name="T24" fmla="*/ 5364 w 8196"/>
              <a:gd name="T25" fmla="*/ 642 h 1192"/>
              <a:gd name="T26" fmla="*/ 4982 w 8196"/>
              <a:gd name="T27" fmla="*/ 578 h 1192"/>
              <a:gd name="T28" fmla="*/ 4568 w 8196"/>
              <a:gd name="T29" fmla="*/ 500 h 1192"/>
              <a:gd name="T30" fmla="*/ 4122 w 8196"/>
              <a:gd name="T31" fmla="*/ 406 h 1192"/>
              <a:gd name="T32" fmla="*/ 3640 w 8196"/>
              <a:gd name="T33" fmla="*/ 296 h 1192"/>
              <a:gd name="T34" fmla="*/ 3396 w 8196"/>
              <a:gd name="T35" fmla="*/ 240 h 1192"/>
              <a:gd name="T36" fmla="*/ 2934 w 8196"/>
              <a:gd name="T37" fmla="*/ 148 h 1192"/>
              <a:gd name="T38" fmla="*/ 2512 w 8196"/>
              <a:gd name="T39" fmla="*/ 82 h 1192"/>
              <a:gd name="T40" fmla="*/ 2126 w 8196"/>
              <a:gd name="T41" fmla="*/ 36 h 1192"/>
              <a:gd name="T42" fmla="*/ 1776 w 8196"/>
              <a:gd name="T43" fmla="*/ 10 h 1192"/>
              <a:gd name="T44" fmla="*/ 1462 w 8196"/>
              <a:gd name="T45" fmla="*/ 0 h 1192"/>
              <a:gd name="T46" fmla="*/ 1182 w 8196"/>
              <a:gd name="T47" fmla="*/ 4 h 1192"/>
              <a:gd name="T48" fmla="*/ 934 w 8196"/>
              <a:gd name="T49" fmla="*/ 20 h 1192"/>
              <a:gd name="T50" fmla="*/ 716 w 8196"/>
              <a:gd name="T51" fmla="*/ 44 h 1192"/>
              <a:gd name="T52" fmla="*/ 530 w 8196"/>
              <a:gd name="T53" fmla="*/ 74 h 1192"/>
              <a:gd name="T54" fmla="*/ 374 w 8196"/>
              <a:gd name="T55" fmla="*/ 108 h 1192"/>
              <a:gd name="T56" fmla="*/ 248 w 8196"/>
              <a:gd name="T57" fmla="*/ 144 h 1192"/>
              <a:gd name="T58" fmla="*/ 148 w 8196"/>
              <a:gd name="T59" fmla="*/ 176 h 1192"/>
              <a:gd name="T60" fmla="*/ 48 w 8196"/>
              <a:gd name="T61" fmla="*/ 216 h 1192"/>
              <a:gd name="T62" fmla="*/ 0 w 8196"/>
              <a:gd name="T63" fmla="*/ 240 h 1192"/>
              <a:gd name="T64" fmla="*/ 8192 w 8196"/>
              <a:gd name="T65" fmla="*/ 1192 h 1192"/>
              <a:gd name="T66" fmla="*/ 8196 w 8196"/>
              <a:gd name="T67" fmla="*/ 1186 h 1192"/>
              <a:gd name="T68" fmla="*/ 8196 w 8196"/>
              <a:gd name="T69" fmla="*/ 510 h 1192"/>
              <a:gd name="T70" fmla="*/ 8192 w 8196"/>
              <a:gd name="T71" fmla="*/ 512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50EDF-7367-43D8-8CCD-AEF0B28A064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F9305-D656-42AD-A11E-CAAC965DC9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BB7ED-CC26-41ED-A8AF-E4AD6DC18ED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D8306-51F1-420D-B25B-936626148F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5668D-D5BA-451B-BBA7-F95F0A51250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9005D-5E2A-4778-8248-E77E6571B1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B6F3A-D605-40BA-B202-6C214CD70E0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E80BC-A258-4303-9E23-BA6C416E82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10B7F-CC87-484B-ACF7-AE4BD1519E0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1CA24-87D2-47BC-ACD8-B8321DE5DE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E3218-4CE2-42E7-B45C-8E718A01D66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EF617-EC6C-45EE-9391-E057759D29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2ACED-7BA7-4AE5-BB96-0C4061CA2BD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C80AF-2B9D-40B7-AE68-424C1DD4EC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25B9F-0CA6-4366-8CAB-7CD38F216BB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66889-13E3-4255-892B-22F0EDC0F3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6946C-9867-45E7-8B76-335B7D29274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C45BD-9B72-4CCF-B9EF-B8B7BD50B0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/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C4BF787A-CFF0-4F89-BB7B-EB7488BBA63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F28EE4-31E4-4988-8924-2CC60BB5D5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31798-1756-46A4-97B6-A45E793438B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CB959-3F3D-40E7-8A8B-D5CC335F3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010400" y="152400"/>
            <a:ext cx="19812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152400" y="153988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781343D-CD65-4DD8-A142-85154901B9A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337BA9E4-CF68-42A9-8BE8-C071CC1D35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1A9B5-0620-4F27-A867-4514CDA7C95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E5FD5-D753-4B61-90F9-D5F8F41AC1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A3157-5025-48C2-BC68-C9CE1E4BF82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D876E-00DD-4DFC-86C4-A9AA79EE9E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20AD1-84D4-41E9-AEF6-041189CB45B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D64FA3-03B3-4D44-AC8B-E443D6A49C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152400" y="150813"/>
            <a:ext cx="8831263" cy="6556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DAF0A-A846-45F2-88F4-F0DF5C4595E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8EA8-1FD0-49C8-BF63-82B06BE09A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7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7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3B8EB-C5C0-4788-86AC-8674C44CEF3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BB071BD-7F5E-43A4-896D-DB14EC9ED5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ectangle 8"/>
          <p:cNvSpPr/>
          <p:nvPr/>
        </p:nvSpPr>
        <p:spPr>
          <a:xfrm>
            <a:off x="7010400" y="150813"/>
            <a:ext cx="1981200" cy="65563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79852-0CB1-4360-8522-A242AC8AA07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C7EC8-1532-45AB-9A39-706F5A281E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E8FDE-E150-4B89-BA8D-D5380E8B889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0EDB5-2E06-4AB4-AAE2-CCA6D8834D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52400" y="147638"/>
            <a:ext cx="6705600" cy="65563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7010400" y="147638"/>
            <a:ext cx="1955800" cy="65563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0EE39-6788-4C27-B05F-7D0F56E430E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58EA79F-B045-4A3E-81B7-BD9E18646B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5" name="Straight Connector 17"/>
          <p:cNvCxnSpPr/>
          <p:nvPr/>
        </p:nvCxnSpPr>
        <p:spPr>
          <a:xfrm>
            <a:off x="0" y="2925763"/>
            <a:ext cx="9144000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12"/>
          <p:cNvSpPr/>
          <p:nvPr/>
        </p:nvSpPr>
        <p:spPr>
          <a:xfrm>
            <a:off x="2514600" y="2362200"/>
            <a:ext cx="4114800" cy="1127125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anchor="ctr">
            <a:normAutofit/>
          </a:bodyPr>
          <a:lstStyle/>
          <a:p>
            <a:pPr algn="ctr" fontAlgn="auto">
              <a:spcBef>
                <a:spcPts val="400"/>
              </a:spcBef>
              <a:spcAft>
                <a:spcPts val="0"/>
              </a:spcAft>
              <a:defRPr/>
            </a:pPr>
            <a:endParaRPr lang="en-US" b="1" cap="all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>
            <a:lvl1pPr>
              <a:defRPr/>
            </a:lvl1pPr>
          </a:lstStyle>
          <a:p>
            <a:pPr>
              <a:defRPr/>
            </a:pPr>
            <a:fld id="{D7EF9565-8F1E-4AFC-B9F3-2DD6DC3CF08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9E853-DFB6-4AD8-AE91-9BAFE66271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69710-818C-41A3-8707-3507B102AF8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A722F-B415-4DCB-B445-97CB49C54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>
            <a:off x="0" y="3922713"/>
            <a:ext cx="9144000" cy="293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5" name="Straight Connector 10"/>
          <p:cNvCxnSpPr/>
          <p:nvPr/>
        </p:nvCxnSpPr>
        <p:spPr>
          <a:xfrm>
            <a:off x="0" y="3921125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11"/>
          <p:cNvSpPr/>
          <p:nvPr/>
        </p:nvSpPr>
        <p:spPr>
          <a:xfrm>
            <a:off x="2514600" y="3368675"/>
            <a:ext cx="4114800" cy="1127125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anchor="ctr">
            <a:normAutofit/>
          </a:bodyPr>
          <a:lstStyle/>
          <a:p>
            <a:pPr algn="ctr" fontAlgn="auto">
              <a:spcBef>
                <a:spcPts val="400"/>
              </a:spcBef>
              <a:spcAft>
                <a:spcPts val="0"/>
              </a:spcAft>
              <a:defRPr/>
            </a:pPr>
            <a:endParaRPr lang="en-US" b="1" cap="all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bIns="0" anchor="b"/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/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A6247-6E3F-4610-992D-EC0BA34B066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1B473-615A-4942-8504-F3BCC3FF8B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26285-3D13-4E0A-997F-3E80EEE691D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C8E84-A02F-40CF-B39D-E2CEF16A0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20D1B-8932-450C-8493-6B588343967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8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D7939-E539-4477-B52C-60E9EA3773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9A3FA-6964-4C83-888B-567E6C53F57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FD9D07-73AD-4E6E-9564-1C3CD46EFF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A9E3F-55A2-477A-9442-480A506A884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0AB75-273E-4DAD-AB7D-676014234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t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AA973-CA26-4AD6-9E42-1E14300B0EF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82901-B63C-4950-AFE0-A7CB92E958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anchor="ctr" anchorCtr="0"/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tIns="0" bIns="0" anchor="ctr" anchorCtr="0"/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3A28F-43B7-4E50-8D32-535DDB8B14D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50C58-1884-403C-BB4E-949E0B1A41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1B6D2-11FC-4948-8EAF-2E61241E6B3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5DB26-76EA-49F3-AC06-F285E01239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8"/>
          <p:cNvCxnSpPr/>
          <p:nvPr/>
        </p:nvCxnSpPr>
        <p:spPr>
          <a:xfrm rot="5400000">
            <a:off x="4267201" y="3429000"/>
            <a:ext cx="6858000" cy="3175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6"/>
          <p:cNvSpPr/>
          <p:nvPr/>
        </p:nvSpPr>
        <p:spPr bwMode="hidden">
          <a:xfrm>
            <a:off x="0" y="0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2AC05-DA5B-45B8-977A-991D7F987AA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2A57E-B216-45BA-8A67-C231949DD2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A5211-B230-4848-9554-66C04FC7177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C11BD-7A81-495F-AE55-85AEE3F6C0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CBEA7-F0E1-4DFF-A53E-A71D37BADC9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06E60-91D8-4C94-BA7B-E1CBE300C3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0B215-A59E-420C-A6AD-976FDFE46EF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1B914-1422-4DB1-9C1F-C93084DA03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69D98-475D-4F05-AF1A-9BE600600B7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B793D-B866-4A32-8EBF-62D06C6D9C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7BC38-B42B-4872-AFED-56DDB77BED8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A2089-2846-46D1-8DF9-239D97DF23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F29E2-A249-422D-AD44-91C3CDF9BFC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08B96-EF23-4CEE-AF42-977B54397D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078-2A46-4EF3-A96E-A670DF51F2F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E0047-32B8-4965-965B-4A0D2BC8D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FBD24-6D52-4D1C-AD35-12A3B277728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23A8F8A-039D-4BF8-9C7D-B406BE9FA2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A4A3-564E-4F90-A029-5BF040029E0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B0E4D-63C4-480B-9ECA-40F0ABA621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27798-7EF8-42D8-B71B-DF97C0BEC82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0AB99-6549-4B29-B17C-91852C3079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09E9D-FF02-4B64-A77D-8D52FC254721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9CC47-3275-4FF7-950E-10029F196E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51F76-7A3A-460D-B2D6-FE20E83A822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DAC01-F64A-49CA-9F00-6F0E13B055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EB323-1D00-4487-924C-1545CA90AA0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55FDD-F7DD-4D7D-ACBD-B53132D61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FB3FC-80F0-4957-A1F2-83B1DA6DE1D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8CAE9-2B3A-4B2F-8D64-E288EBE379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BF000-870E-4DF0-A8A3-4529628E93A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097C0-DC9E-4568-A624-2B7B137359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4D8B0-EE0C-4034-B7AA-7CEA5B4E6C0F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5850C-F099-4107-9B5E-AAC4DFAAC4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55639-DAAF-42E4-8EDC-48D5C101EBAE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63097-5323-4215-A2C3-B4E8CD0F0D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4AD3D-8E47-475A-9EC0-6465E649D5C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E271B-F42D-486A-A4A5-CEE0D986E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5DDC8-8011-43B3-A409-B882ACEF07A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B93EE-916B-4D34-97FF-AF337C4A4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3BE8F-FE54-4AC6-976D-23608E1BD5D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82AE4-0478-4819-9884-CBDBBF447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767F8-F44B-4086-BE30-304F27FE8D8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05E5D-4E10-43EA-98D2-6A62733E15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56CE9-6900-4442-A13C-F5C8B52DC614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28AB3-44B1-413D-837E-B92C8C4FBB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7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/>
            <a:gdLst>
              <a:gd name="T0" fmla="*/ 0 w 5760"/>
              <a:gd name="T1" fmla="*/ 0 h 528"/>
              <a:gd name="T2" fmla="*/ 5760 w 5760"/>
              <a:gd name="T3" fmla="*/ 0 h 528"/>
              <a:gd name="T4" fmla="*/ 5760 w 5760"/>
              <a:gd name="T5" fmla="*/ 528 h 528"/>
              <a:gd name="T6" fmla="*/ 48 w 5760"/>
              <a:gd name="T7" fmla="*/ 0 h 528"/>
              <a:gd name="T8" fmla="*/ 0 60000 65536"/>
              <a:gd name="T9" fmla="*/ 0 60000 65536"/>
              <a:gd name="T10" fmla="*/ 0 60000 65536"/>
              <a:gd name="T11" fmla="*/ 0 60000 65536"/>
              <a:gd name="T12" fmla="*/ 0 w 5760"/>
              <a:gd name="T13" fmla="*/ 0 h 528"/>
              <a:gd name="T14" fmla="*/ 5760 w 5760"/>
              <a:gd name="T15" fmla="*/ 528 h 5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F084973-AD05-4744-B265-70BAF349B99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6EE8858-4614-4A13-94FA-A806984A20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086" r:id="rId2"/>
    <p:sldLayoutId id="2147484238" r:id="rId3"/>
    <p:sldLayoutId id="2147484239" r:id="rId4"/>
    <p:sldLayoutId id="2147484240" r:id="rId5"/>
    <p:sldLayoutId id="2147484241" r:id="rId6"/>
    <p:sldLayoutId id="2147484087" r:id="rId7"/>
    <p:sldLayoutId id="2147484242" r:id="rId8"/>
    <p:sldLayoutId id="2147484243" r:id="rId9"/>
    <p:sldLayoutId id="2147484088" r:id="rId10"/>
    <p:sldLayoutId id="214748408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D051D6-8249-437A-A6A1-33A27EE96EF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1992-4617-45E3-8795-F5A24A9A36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  <p:sldLayoutId id="2147484091" r:id="rId2"/>
    <p:sldLayoutId id="2147484092" r:id="rId3"/>
    <p:sldLayoutId id="2147484093" r:id="rId4"/>
    <p:sldLayoutId id="2147484094" r:id="rId5"/>
    <p:sldLayoutId id="2147484095" r:id="rId6"/>
    <p:sldLayoutId id="2147484096" r:id="rId7"/>
    <p:sldLayoutId id="2147484097" r:id="rId8"/>
    <p:sldLayoutId id="2147484098" r:id="rId9"/>
    <p:sldLayoutId id="2147484099" r:id="rId10"/>
    <p:sldLayoutId id="214748410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ADE21B-C167-457C-9C20-54CA7B9F7173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080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82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343085-70F6-4B88-8DEA-62F7506B47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101" r:id="rId4"/>
    <p:sldLayoutId id="2147484102" r:id="rId5"/>
    <p:sldLayoutId id="2147484247" r:id="rId6"/>
    <p:sldLayoutId id="2147484103" r:id="rId7"/>
    <p:sldLayoutId id="2147484248" r:id="rId8"/>
    <p:sldLayoutId id="2147484249" r:id="rId9"/>
    <p:sldLayoutId id="2147484104" r:id="rId10"/>
    <p:sldLayoutId id="214748410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102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CD80CE7-B248-4953-95BF-19414603884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7170BEB-9EB8-4C02-82BE-3DEBBCB49B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0" r:id="rId1"/>
    <p:sldLayoutId id="2147484106" r:id="rId2"/>
    <p:sldLayoutId id="2147484251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252" r:id="rId9"/>
    <p:sldLayoutId id="2147484112" r:id="rId10"/>
    <p:sldLayoutId id="214748425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5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2BE64F-4F56-4825-AA1D-CFB9A1A9A06B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04AA11-5DBE-464C-B20F-054A6221D4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4" r:id="rId1"/>
    <p:sldLayoutId id="2147484255" r:id="rId2"/>
    <p:sldLayoutId id="2147484256" r:id="rId3"/>
    <p:sldLayoutId id="2147484113" r:id="rId4"/>
    <p:sldLayoutId id="2147484257" r:id="rId5"/>
    <p:sldLayoutId id="2147484114" r:id="rId6"/>
    <p:sldLayoutId id="2147484258" r:id="rId7"/>
    <p:sldLayoutId id="2147484259" r:id="rId8"/>
    <p:sldLayoutId id="2147484260" r:id="rId9"/>
    <p:sldLayoutId id="2147484115" r:id="rId10"/>
    <p:sldLayoutId id="21474842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6151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21218DA-80DC-421B-B1B5-6A10550DB0E2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BABEC8C-AEED-4C35-8298-4C0C708066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2" r:id="rId1"/>
    <p:sldLayoutId id="2147484116" r:id="rId2"/>
    <p:sldLayoutId id="2147484263" r:id="rId3"/>
    <p:sldLayoutId id="2147484117" r:id="rId4"/>
    <p:sldLayoutId id="2147484118" r:id="rId5"/>
    <p:sldLayoutId id="2147484119" r:id="rId6"/>
    <p:sldLayoutId id="2147484264" r:id="rId7"/>
    <p:sldLayoutId id="2147484120" r:id="rId8"/>
    <p:sldLayoutId id="2147484265" r:id="rId9"/>
    <p:sldLayoutId id="2147484121" r:id="rId10"/>
    <p:sldLayoutId id="214748412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FF8E49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E49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5194FF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5194FF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FF3326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172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717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2868AF-5B9F-48BB-A072-65CB89FE534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22E8E0-81E4-4211-833E-CA1C44288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7177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6" r:id="rId1"/>
    <p:sldLayoutId id="2147484123" r:id="rId2"/>
    <p:sldLayoutId id="2147484267" r:id="rId3"/>
    <p:sldLayoutId id="2147484124" r:id="rId4"/>
    <p:sldLayoutId id="2147484125" r:id="rId5"/>
    <p:sldLayoutId id="2147484126" r:id="rId6"/>
    <p:sldLayoutId id="2147484127" r:id="rId7"/>
    <p:sldLayoutId id="2147484128" r:id="rId8"/>
    <p:sldLayoutId id="2147484268" r:id="rId9"/>
    <p:sldLayoutId id="2147484129" r:id="rId10"/>
    <p:sldLayoutId id="214748413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201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F4754B0-E981-40F4-96D2-ABDEE5014AA7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40A4509-D442-4A23-8BAF-F06DE69213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9" r:id="rId1"/>
    <p:sldLayoutId id="2147484131" r:id="rId2"/>
    <p:sldLayoutId id="2147484270" r:id="rId3"/>
    <p:sldLayoutId id="2147484132" r:id="rId4"/>
    <p:sldLayoutId id="2147484271" r:id="rId5"/>
    <p:sldLayoutId id="2147484133" r:id="rId6"/>
    <p:sldLayoutId id="2147484272" r:id="rId7"/>
    <p:sldLayoutId id="2147484273" r:id="rId8"/>
    <p:sldLayoutId id="2147484274" r:id="rId9"/>
    <p:sldLayoutId id="2147484134" r:id="rId10"/>
    <p:sldLayoutId id="214748413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22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A844B0-156A-4C5E-B8F1-460A3912B33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792FD9-2EBA-4058-9E9B-B8C317FA37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5" r:id="rId1"/>
    <p:sldLayoutId id="2147484136" r:id="rId2"/>
    <p:sldLayoutId id="2147484276" r:id="rId3"/>
    <p:sldLayoutId id="2147484137" r:id="rId4"/>
    <p:sldLayoutId id="2147484138" r:id="rId5"/>
    <p:sldLayoutId id="2147484139" r:id="rId6"/>
    <p:sldLayoutId id="2147484140" r:id="rId7"/>
    <p:sldLayoutId id="2147484277" r:id="rId8"/>
    <p:sldLayoutId id="2147484278" r:id="rId9"/>
    <p:sldLayoutId id="2147484141" r:id="rId10"/>
    <p:sldLayoutId id="214748414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4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0C0865-B013-4755-A2D2-A750CB9214B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6CE0F5-31C2-4F3A-8E1D-BAA0F00A0A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  <p:sldLayoutId id="2147484144" r:id="rId2"/>
    <p:sldLayoutId id="2147484145" r:id="rId3"/>
    <p:sldLayoutId id="2147484146" r:id="rId4"/>
    <p:sldLayoutId id="2147484147" r:id="rId5"/>
    <p:sldLayoutId id="2147484148" r:id="rId6"/>
    <p:sldLayoutId id="2147484149" r:id="rId7"/>
    <p:sldLayoutId id="2147484150" r:id="rId8"/>
    <p:sldLayoutId id="2147484151" r:id="rId9"/>
    <p:sldLayoutId id="2147484152" r:id="rId10"/>
    <p:sldLayoutId id="214748415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2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98074F-FB40-41DD-9925-E30C6B50ED28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C628B9-FCF9-41DC-AB0C-11B2475D66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  <p:sldLayoutId id="2147484154" r:id="rId2"/>
    <p:sldLayoutId id="2147484280" r:id="rId3"/>
    <p:sldLayoutId id="2147484155" r:id="rId4"/>
    <p:sldLayoutId id="2147484156" r:id="rId5"/>
    <p:sldLayoutId id="2147484157" r:id="rId6"/>
    <p:sldLayoutId id="2147484158" r:id="rId7"/>
    <p:sldLayoutId id="2147484159" r:id="rId8"/>
    <p:sldLayoutId id="2147484281" r:id="rId9"/>
    <p:sldLayoutId id="2147484160" r:id="rId10"/>
    <p:sldLayoutId id="2147484161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1" descr="sphere2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823325" y="0"/>
            <a:ext cx="320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29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457200"/>
            <a:ext cx="3657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989FA7-564F-483C-94C7-AE7966298E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0" y="6426200"/>
            <a:ext cx="2819400" cy="12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712DF0-8D50-47D0-BBC1-33BA1992FACD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025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2" r:id="rId1"/>
    <p:sldLayoutId id="2147484162" r:id="rId2"/>
    <p:sldLayoutId id="2147484283" r:id="rId3"/>
    <p:sldLayoutId id="2147484163" r:id="rId4"/>
    <p:sldLayoutId id="2147484164" r:id="rId5"/>
    <p:sldLayoutId id="2147484165" r:id="rId6"/>
    <p:sldLayoutId id="2147484166" r:id="rId7"/>
    <p:sldLayoutId id="2147484167" r:id="rId8"/>
    <p:sldLayoutId id="2147484168" r:id="rId9"/>
    <p:sldLayoutId id="2147484169" r:id="rId10"/>
    <p:sldLayoutId id="2147484170" r:id="rId11"/>
  </p:sldLayoutIdLst>
  <p:timing>
    <p:tnLst>
      <p:par>
        <p:cTn id="1" dur="indefinite" restart="never" nodeType="tmRoot"/>
      </p:par>
    </p:tnLst>
  </p:timing>
  <p:txStyles>
    <p:titleStyle>
      <a:lvl1pPr algn="r" rtl="0" fontAlgn="base">
        <a:spcBef>
          <a:spcPct val="0"/>
        </a:spcBef>
        <a:spcAft>
          <a:spcPct val="0"/>
        </a:spcAft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2pPr>
      <a:lvl3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3pPr>
      <a:lvl4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4pPr>
      <a:lvl5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kern="1200">
          <a:solidFill>
            <a:srgbClr val="000000"/>
          </a:solidFill>
          <a:latin typeface="+mn-lt"/>
          <a:ea typeface="+mn-ea"/>
          <a:cs typeface="+mn-cs"/>
        </a:defRPr>
      </a:lvl1pPr>
      <a:lvl2pPr marL="411163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2pPr>
      <a:lvl3pPr marL="593725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3pPr>
      <a:lvl4pPr marL="776288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4pPr>
      <a:lvl5pPr marL="958850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6675"/>
            <a:ext cx="9144000" cy="5521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0"/>
            <a:ext cx="8229600" cy="4117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05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 cap="all" spc="30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660D80-9E26-4FD5-A794-8293E68B596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="0" cap="all" spc="3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CC09BB-D982-4B75-B642-1E2A67A3DB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913"/>
            <a:ext cx="9144000" cy="1587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4725"/>
            <a:ext cx="4114800" cy="701675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84" r:id="rId1"/>
    <p:sldLayoutId id="2147484171" r:id="rId2"/>
    <p:sldLayoutId id="2147484285" r:id="rId3"/>
    <p:sldLayoutId id="2147484172" r:id="rId4"/>
    <p:sldLayoutId id="2147484173" r:id="rId5"/>
    <p:sldLayoutId id="2147484174" r:id="rId6"/>
    <p:sldLayoutId id="2147484286" r:id="rId7"/>
    <p:sldLayoutId id="2147484175" r:id="rId8"/>
    <p:sldLayoutId id="2147484176" r:id="rId9"/>
    <p:sldLayoutId id="2147484177" r:id="rId10"/>
    <p:sldLayoutId id="2147484287" r:id="rId11"/>
  </p:sldLayoutIdLst>
  <p:txStyles>
    <p:titleStyle>
      <a:lvl1pPr algn="ctr" rtl="0" fontAlgn="base">
        <a:spcBef>
          <a:spcPts val="400"/>
        </a:spcBef>
        <a:spcAft>
          <a:spcPct val="0"/>
        </a:spcAft>
        <a:defRPr b="1" kern="1200" cap="all">
          <a:solidFill>
            <a:srgbClr val="404040"/>
          </a:solidFill>
          <a:latin typeface="+mj-lt"/>
          <a:ea typeface="+mj-ea"/>
          <a:cs typeface="Tunga" pitchFamily="2"/>
        </a:defRPr>
      </a:lvl1pPr>
      <a:lvl2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2pPr>
      <a:lvl3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3pPr>
      <a:lvl4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4pPr>
      <a:lvl5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5pPr>
      <a:lvl6pPr marL="4572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6pPr>
      <a:lvl7pPr marL="9144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7pPr>
      <a:lvl8pPr marL="13716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8pPr>
      <a:lvl9pPr marL="18288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9pPr>
    </p:titleStyle>
    <p:bodyStyle>
      <a:lvl1pPr algn="ctr" rtl="0" fontAlgn="base">
        <a:spcBef>
          <a:spcPts val="600"/>
        </a:spcBef>
        <a:spcAft>
          <a:spcPct val="0"/>
        </a:spcAft>
        <a:buClr>
          <a:schemeClr val="accent1"/>
        </a:buClr>
        <a:defRPr sz="2000" kern="1200" spc="3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algn="ctr" rtl="0" fontAlgn="base">
        <a:spcBef>
          <a:spcPts val="1200"/>
        </a:spcBef>
        <a:spcAft>
          <a:spcPct val="0"/>
        </a:spcAft>
        <a:buClr>
          <a:schemeClr val="accent1"/>
        </a:buClr>
        <a:defRPr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algn="ctr" rtl="0" fontAlgn="base">
        <a:spcBef>
          <a:spcPts val="1200"/>
        </a:spcBef>
        <a:spcAft>
          <a:spcPct val="0"/>
        </a:spcAft>
        <a:buClr>
          <a:schemeClr val="accent1"/>
        </a:buClr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algn="ctr" rtl="0" fontAlgn="base">
        <a:spcBef>
          <a:spcPts val="1200"/>
        </a:spcBef>
        <a:spcAft>
          <a:spcPct val="0"/>
        </a:spcAft>
        <a:buClr>
          <a:schemeClr val="accent1"/>
        </a:buClr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algn="ctr" rtl="0" fontAlgn="base">
        <a:spcBef>
          <a:spcPts val="1200"/>
        </a:spcBef>
        <a:spcAft>
          <a:spcPct val="0"/>
        </a:spcAft>
        <a:buClr>
          <a:schemeClr val="accent1"/>
        </a:buClr>
        <a:defRPr sz="14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horizon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trike="noStrike" spc="6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EBD14-01CB-4CEB-9BDB-677B1E46A0B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cap="all" spc="6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BE451E-BC3C-4FEA-9EAB-0AAC78B4B7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88" r:id="rId1"/>
    <p:sldLayoutId id="2147484178" r:id="rId2"/>
    <p:sldLayoutId id="2147484289" r:id="rId3"/>
    <p:sldLayoutId id="2147484179" r:id="rId4"/>
    <p:sldLayoutId id="2147484180" r:id="rId5"/>
    <p:sldLayoutId id="2147484181" r:id="rId6"/>
    <p:sldLayoutId id="2147484182" r:id="rId7"/>
    <p:sldLayoutId id="2147484183" r:id="rId8"/>
    <p:sldLayoutId id="2147484290" r:id="rId9"/>
    <p:sldLayoutId id="2147484184" r:id="rId10"/>
    <p:sldLayoutId id="214748418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5363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5369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0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1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5373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36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53540E-893A-4267-AB10-E0953D07276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F3CF2A-F4A3-4EF1-9ACB-BC681EC7A5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36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  <p:sldLayoutId id="2147484186" r:id="rId2"/>
    <p:sldLayoutId id="2147484292" r:id="rId3"/>
    <p:sldLayoutId id="2147484187" r:id="rId4"/>
    <p:sldLayoutId id="2147484188" r:id="rId5"/>
    <p:sldLayoutId id="2147484189" r:id="rId6"/>
    <p:sldLayoutId id="2147484293" r:id="rId7"/>
    <p:sldLayoutId id="2147484294" r:id="rId8"/>
    <p:sldLayoutId id="2147484295" r:id="rId9"/>
    <p:sldLayoutId id="2147484190" r:id="rId10"/>
    <p:sldLayoutId id="21474842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38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87393B-63AD-47CF-BB17-DB67EC04919C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997871-32EF-4C03-B504-81DCD5BF96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97" r:id="rId1"/>
    <p:sldLayoutId id="2147484191" r:id="rId2"/>
    <p:sldLayoutId id="2147484298" r:id="rId3"/>
    <p:sldLayoutId id="2147484192" r:id="rId4"/>
    <p:sldLayoutId id="2147484193" r:id="rId5"/>
    <p:sldLayoutId id="2147484194" r:id="rId6"/>
    <p:sldLayoutId id="2147484195" r:id="rId7"/>
    <p:sldLayoutId id="2147484299" r:id="rId8"/>
    <p:sldLayoutId id="2147484300" r:id="rId9"/>
    <p:sldLayoutId id="2147484196" r:id="rId10"/>
    <p:sldLayoutId id="2147484197" r:id="rId11"/>
  </p:sldLayoutIdLst>
  <p:txStyles>
    <p:titleStyle>
      <a:lvl1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fontAlgn="base">
        <a:spcBef>
          <a:spcPct val="20000"/>
        </a:spcBef>
        <a:spcAft>
          <a:spcPct val="0"/>
        </a:spcAft>
        <a:buClr>
          <a:srgbClr val="99987F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rgbClr val="90AC97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42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C45740-5046-4C13-8A03-E17181F4CE5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7FA6BF-8DEF-4254-A3A3-D171529340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198" r:id="rId2"/>
    <p:sldLayoutId id="2147484302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303" r:id="rId9"/>
    <p:sldLayoutId id="2147484204" r:id="rId10"/>
    <p:sldLayoutId id="2147484205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7E4E99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7E4E99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7E4E99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7E4E99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7E4E99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7E4E99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7E4E99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7E4E99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7E4E99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7E4E99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window3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43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057400"/>
            <a:ext cx="6400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ACCEDC-7A80-4227-8D7D-8C6DD0441BE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438" y="63642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baseline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A2E0C3-9914-49C8-9592-EB8E953AC3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4" r:id="rId1"/>
    <p:sldLayoutId id="2147484305" r:id="rId2"/>
    <p:sldLayoutId id="2147484306" r:id="rId3"/>
    <p:sldLayoutId id="2147484307" r:id="rId4"/>
    <p:sldLayoutId id="2147484308" r:id="rId5"/>
    <p:sldLayoutId id="2147484309" r:id="rId6"/>
    <p:sldLayoutId id="2147484206" r:id="rId7"/>
    <p:sldLayoutId id="2147484207" r:id="rId8"/>
    <p:sldLayoutId id="2147484310" r:id="rId9"/>
    <p:sldLayoutId id="2147484208" r:id="rId10"/>
    <p:sldLayoutId id="214748420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kern="1200" cap="all" spc="3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indent="-273050" algn="l" rtl="0" fontAlgn="base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v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9459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946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700 w 2706"/>
                <a:gd name="T1" fmla="*/ 0 h 640"/>
                <a:gd name="T2" fmla="*/ 2700 w 2706"/>
                <a:gd name="T3" fmla="*/ 0 h 640"/>
                <a:gd name="T4" fmla="*/ 2586 w 2706"/>
                <a:gd name="T5" fmla="*/ 18 h 640"/>
                <a:gd name="T6" fmla="*/ 2470 w 2706"/>
                <a:gd name="T7" fmla="*/ 38 h 640"/>
                <a:gd name="T8" fmla="*/ 2352 w 2706"/>
                <a:gd name="T9" fmla="*/ 60 h 640"/>
                <a:gd name="T10" fmla="*/ 2230 w 2706"/>
                <a:gd name="T11" fmla="*/ 82 h 640"/>
                <a:gd name="T12" fmla="*/ 2106 w 2706"/>
                <a:gd name="T13" fmla="*/ 108 h 640"/>
                <a:gd name="T14" fmla="*/ 1978 w 2706"/>
                <a:gd name="T15" fmla="*/ 134 h 640"/>
                <a:gd name="T16" fmla="*/ 1848 w 2706"/>
                <a:gd name="T17" fmla="*/ 164 h 640"/>
                <a:gd name="T18" fmla="*/ 1714 w 2706"/>
                <a:gd name="T19" fmla="*/ 194 h 640"/>
                <a:gd name="T20" fmla="*/ 1714 w 2706"/>
                <a:gd name="T21" fmla="*/ 194 h 640"/>
                <a:gd name="T22" fmla="*/ 1472 w 2706"/>
                <a:gd name="T23" fmla="*/ 252 h 640"/>
                <a:gd name="T24" fmla="*/ 1236 w 2706"/>
                <a:gd name="T25" fmla="*/ 304 h 640"/>
                <a:gd name="T26" fmla="*/ 1010 w 2706"/>
                <a:gd name="T27" fmla="*/ 352 h 640"/>
                <a:gd name="T28" fmla="*/ 792 w 2706"/>
                <a:gd name="T29" fmla="*/ 398 h 640"/>
                <a:gd name="T30" fmla="*/ 584 w 2706"/>
                <a:gd name="T31" fmla="*/ 438 h 640"/>
                <a:gd name="T32" fmla="*/ 382 w 2706"/>
                <a:gd name="T33" fmla="*/ 474 h 640"/>
                <a:gd name="T34" fmla="*/ 188 w 2706"/>
                <a:gd name="T35" fmla="*/ 508 h 640"/>
                <a:gd name="T36" fmla="*/ 0 w 2706"/>
                <a:gd name="T37" fmla="*/ 538 h 640"/>
                <a:gd name="T38" fmla="*/ 0 w 2706"/>
                <a:gd name="T39" fmla="*/ 538 h 640"/>
                <a:gd name="T40" fmla="*/ 130 w 2706"/>
                <a:gd name="T41" fmla="*/ 556 h 640"/>
                <a:gd name="T42" fmla="*/ 254 w 2706"/>
                <a:gd name="T43" fmla="*/ 572 h 640"/>
                <a:gd name="T44" fmla="*/ 374 w 2706"/>
                <a:gd name="T45" fmla="*/ 586 h 640"/>
                <a:gd name="T46" fmla="*/ 492 w 2706"/>
                <a:gd name="T47" fmla="*/ 598 h 640"/>
                <a:gd name="T48" fmla="*/ 606 w 2706"/>
                <a:gd name="T49" fmla="*/ 610 h 640"/>
                <a:gd name="T50" fmla="*/ 716 w 2706"/>
                <a:gd name="T51" fmla="*/ 618 h 640"/>
                <a:gd name="T52" fmla="*/ 822 w 2706"/>
                <a:gd name="T53" fmla="*/ 626 h 640"/>
                <a:gd name="T54" fmla="*/ 926 w 2706"/>
                <a:gd name="T55" fmla="*/ 632 h 640"/>
                <a:gd name="T56" fmla="*/ 1028 w 2706"/>
                <a:gd name="T57" fmla="*/ 636 h 640"/>
                <a:gd name="T58" fmla="*/ 1126 w 2706"/>
                <a:gd name="T59" fmla="*/ 638 h 640"/>
                <a:gd name="T60" fmla="*/ 1220 w 2706"/>
                <a:gd name="T61" fmla="*/ 640 h 640"/>
                <a:gd name="T62" fmla="*/ 1312 w 2706"/>
                <a:gd name="T63" fmla="*/ 640 h 640"/>
                <a:gd name="T64" fmla="*/ 1402 w 2706"/>
                <a:gd name="T65" fmla="*/ 638 h 640"/>
                <a:gd name="T66" fmla="*/ 1490 w 2706"/>
                <a:gd name="T67" fmla="*/ 636 h 640"/>
                <a:gd name="T68" fmla="*/ 1574 w 2706"/>
                <a:gd name="T69" fmla="*/ 632 h 640"/>
                <a:gd name="T70" fmla="*/ 1656 w 2706"/>
                <a:gd name="T71" fmla="*/ 626 h 640"/>
                <a:gd name="T72" fmla="*/ 1734 w 2706"/>
                <a:gd name="T73" fmla="*/ 620 h 640"/>
                <a:gd name="T74" fmla="*/ 1812 w 2706"/>
                <a:gd name="T75" fmla="*/ 612 h 640"/>
                <a:gd name="T76" fmla="*/ 1886 w 2706"/>
                <a:gd name="T77" fmla="*/ 602 h 640"/>
                <a:gd name="T78" fmla="*/ 1960 w 2706"/>
                <a:gd name="T79" fmla="*/ 592 h 640"/>
                <a:gd name="T80" fmla="*/ 2030 w 2706"/>
                <a:gd name="T81" fmla="*/ 580 h 640"/>
                <a:gd name="T82" fmla="*/ 2100 w 2706"/>
                <a:gd name="T83" fmla="*/ 568 h 640"/>
                <a:gd name="T84" fmla="*/ 2166 w 2706"/>
                <a:gd name="T85" fmla="*/ 554 h 640"/>
                <a:gd name="T86" fmla="*/ 2232 w 2706"/>
                <a:gd name="T87" fmla="*/ 540 h 640"/>
                <a:gd name="T88" fmla="*/ 2296 w 2706"/>
                <a:gd name="T89" fmla="*/ 524 h 640"/>
                <a:gd name="T90" fmla="*/ 2358 w 2706"/>
                <a:gd name="T91" fmla="*/ 508 h 640"/>
                <a:gd name="T92" fmla="*/ 2418 w 2706"/>
                <a:gd name="T93" fmla="*/ 490 h 640"/>
                <a:gd name="T94" fmla="*/ 2478 w 2706"/>
                <a:gd name="T95" fmla="*/ 472 h 640"/>
                <a:gd name="T96" fmla="*/ 2592 w 2706"/>
                <a:gd name="T97" fmla="*/ 432 h 640"/>
                <a:gd name="T98" fmla="*/ 2702 w 2706"/>
                <a:gd name="T99" fmla="*/ 390 h 640"/>
                <a:gd name="T100" fmla="*/ 2702 w 2706"/>
                <a:gd name="T101" fmla="*/ 390 h 640"/>
                <a:gd name="T102" fmla="*/ 2706 w 2706"/>
                <a:gd name="T103" fmla="*/ 388 h 640"/>
                <a:gd name="T104" fmla="*/ 2706 w 2706"/>
                <a:gd name="T105" fmla="*/ 388 h 640"/>
                <a:gd name="T106" fmla="*/ 2706 w 2706"/>
                <a:gd name="T107" fmla="*/ 0 h 640"/>
                <a:gd name="T108" fmla="*/ 2706 w 2706"/>
                <a:gd name="T109" fmla="*/ 0 h 640"/>
                <a:gd name="T110" fmla="*/ 2700 w 2706"/>
                <a:gd name="T111" fmla="*/ 0 h 640"/>
                <a:gd name="T112" fmla="*/ 270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6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5216 w 5216"/>
                <a:gd name="T1" fmla="*/ 714 h 762"/>
                <a:gd name="T2" fmla="*/ 4984 w 5216"/>
                <a:gd name="T3" fmla="*/ 686 h 762"/>
                <a:gd name="T4" fmla="*/ 4478 w 5216"/>
                <a:gd name="T5" fmla="*/ 610 h 762"/>
                <a:gd name="T6" fmla="*/ 3914 w 5216"/>
                <a:gd name="T7" fmla="*/ 508 h 762"/>
                <a:gd name="T8" fmla="*/ 3286 w 5216"/>
                <a:gd name="T9" fmla="*/ 374 h 762"/>
                <a:gd name="T10" fmla="*/ 2946 w 5216"/>
                <a:gd name="T11" fmla="*/ 296 h 762"/>
                <a:gd name="T12" fmla="*/ 2682 w 5216"/>
                <a:gd name="T13" fmla="*/ 236 h 762"/>
                <a:gd name="T14" fmla="*/ 2430 w 5216"/>
                <a:gd name="T15" fmla="*/ 184 h 762"/>
                <a:gd name="T16" fmla="*/ 2190 w 5216"/>
                <a:gd name="T17" fmla="*/ 140 h 762"/>
                <a:gd name="T18" fmla="*/ 1960 w 5216"/>
                <a:gd name="T19" fmla="*/ 102 h 762"/>
                <a:gd name="T20" fmla="*/ 1740 w 5216"/>
                <a:gd name="T21" fmla="*/ 72 h 762"/>
                <a:gd name="T22" fmla="*/ 1334 w 5216"/>
                <a:gd name="T23" fmla="*/ 28 h 762"/>
                <a:gd name="T24" fmla="*/ 970 w 5216"/>
                <a:gd name="T25" fmla="*/ 4 h 762"/>
                <a:gd name="T26" fmla="*/ 644 w 5216"/>
                <a:gd name="T27" fmla="*/ 0 h 762"/>
                <a:gd name="T28" fmla="*/ 358 w 5216"/>
                <a:gd name="T29" fmla="*/ 10 h 762"/>
                <a:gd name="T30" fmla="*/ 110 w 5216"/>
                <a:gd name="T31" fmla="*/ 32 h 762"/>
                <a:gd name="T32" fmla="*/ 0 w 5216"/>
                <a:gd name="T33" fmla="*/ 48 h 762"/>
                <a:gd name="T34" fmla="*/ 314 w 5216"/>
                <a:gd name="T35" fmla="*/ 86 h 762"/>
                <a:gd name="T36" fmla="*/ 652 w 5216"/>
                <a:gd name="T37" fmla="*/ 140 h 762"/>
                <a:gd name="T38" fmla="*/ 1014 w 5216"/>
                <a:gd name="T39" fmla="*/ 210 h 762"/>
                <a:gd name="T40" fmla="*/ 1402 w 5216"/>
                <a:gd name="T41" fmla="*/ 296 h 762"/>
                <a:gd name="T42" fmla="*/ 1756 w 5216"/>
                <a:gd name="T43" fmla="*/ 378 h 762"/>
                <a:gd name="T44" fmla="*/ 2408 w 5216"/>
                <a:gd name="T45" fmla="*/ 516 h 762"/>
                <a:gd name="T46" fmla="*/ 2708 w 5216"/>
                <a:gd name="T47" fmla="*/ 572 h 762"/>
                <a:gd name="T48" fmla="*/ 2992 w 5216"/>
                <a:gd name="T49" fmla="*/ 620 h 762"/>
                <a:gd name="T50" fmla="*/ 3260 w 5216"/>
                <a:gd name="T51" fmla="*/ 662 h 762"/>
                <a:gd name="T52" fmla="*/ 3512 w 5216"/>
                <a:gd name="T53" fmla="*/ 694 h 762"/>
                <a:gd name="T54" fmla="*/ 3750 w 5216"/>
                <a:gd name="T55" fmla="*/ 722 h 762"/>
                <a:gd name="T56" fmla="*/ 3974 w 5216"/>
                <a:gd name="T57" fmla="*/ 740 h 762"/>
                <a:gd name="T58" fmla="*/ 4184 w 5216"/>
                <a:gd name="T59" fmla="*/ 754 h 762"/>
                <a:gd name="T60" fmla="*/ 4384 w 5216"/>
                <a:gd name="T61" fmla="*/ 762 h 762"/>
                <a:gd name="T62" fmla="*/ 4570 w 5216"/>
                <a:gd name="T63" fmla="*/ 762 h 762"/>
                <a:gd name="T64" fmla="*/ 4746 w 5216"/>
                <a:gd name="T65" fmla="*/ 758 h 762"/>
                <a:gd name="T66" fmla="*/ 4912 w 5216"/>
                <a:gd name="T67" fmla="*/ 748 h 762"/>
                <a:gd name="T68" fmla="*/ 5068 w 5216"/>
                <a:gd name="T69" fmla="*/ 732 h 762"/>
                <a:gd name="T70" fmla="*/ 5216 w 5216"/>
                <a:gd name="T71" fmla="*/ 714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6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70 h 694"/>
                <a:gd name="T2" fmla="*/ 0 w 5144"/>
                <a:gd name="T3" fmla="*/ 70 h 694"/>
                <a:gd name="T4" fmla="*/ 18 w 5144"/>
                <a:gd name="T5" fmla="*/ 66 h 694"/>
                <a:gd name="T6" fmla="*/ 72 w 5144"/>
                <a:gd name="T7" fmla="*/ 56 h 694"/>
                <a:gd name="T8" fmla="*/ 164 w 5144"/>
                <a:gd name="T9" fmla="*/ 42 h 694"/>
                <a:gd name="T10" fmla="*/ 224 w 5144"/>
                <a:gd name="T11" fmla="*/ 34 h 694"/>
                <a:gd name="T12" fmla="*/ 294 w 5144"/>
                <a:gd name="T13" fmla="*/ 26 h 694"/>
                <a:gd name="T14" fmla="*/ 372 w 5144"/>
                <a:gd name="T15" fmla="*/ 20 h 694"/>
                <a:gd name="T16" fmla="*/ 462 w 5144"/>
                <a:gd name="T17" fmla="*/ 14 h 694"/>
                <a:gd name="T18" fmla="*/ 560 w 5144"/>
                <a:gd name="T19" fmla="*/ 8 h 694"/>
                <a:gd name="T20" fmla="*/ 670 w 5144"/>
                <a:gd name="T21" fmla="*/ 4 h 694"/>
                <a:gd name="T22" fmla="*/ 790 w 5144"/>
                <a:gd name="T23" fmla="*/ 2 h 694"/>
                <a:gd name="T24" fmla="*/ 920 w 5144"/>
                <a:gd name="T25" fmla="*/ 0 h 694"/>
                <a:gd name="T26" fmla="*/ 1060 w 5144"/>
                <a:gd name="T27" fmla="*/ 2 h 694"/>
                <a:gd name="T28" fmla="*/ 1210 w 5144"/>
                <a:gd name="T29" fmla="*/ 6 h 694"/>
                <a:gd name="T30" fmla="*/ 1372 w 5144"/>
                <a:gd name="T31" fmla="*/ 14 h 694"/>
                <a:gd name="T32" fmla="*/ 1544 w 5144"/>
                <a:gd name="T33" fmla="*/ 24 h 694"/>
                <a:gd name="T34" fmla="*/ 1726 w 5144"/>
                <a:gd name="T35" fmla="*/ 40 h 694"/>
                <a:gd name="T36" fmla="*/ 1920 w 5144"/>
                <a:gd name="T37" fmla="*/ 58 h 694"/>
                <a:gd name="T38" fmla="*/ 2126 w 5144"/>
                <a:gd name="T39" fmla="*/ 80 h 694"/>
                <a:gd name="T40" fmla="*/ 2342 w 5144"/>
                <a:gd name="T41" fmla="*/ 106 h 694"/>
                <a:gd name="T42" fmla="*/ 2570 w 5144"/>
                <a:gd name="T43" fmla="*/ 138 h 694"/>
                <a:gd name="T44" fmla="*/ 2808 w 5144"/>
                <a:gd name="T45" fmla="*/ 174 h 694"/>
                <a:gd name="T46" fmla="*/ 3058 w 5144"/>
                <a:gd name="T47" fmla="*/ 216 h 694"/>
                <a:gd name="T48" fmla="*/ 3320 w 5144"/>
                <a:gd name="T49" fmla="*/ 266 h 694"/>
                <a:gd name="T50" fmla="*/ 3594 w 5144"/>
                <a:gd name="T51" fmla="*/ 320 h 694"/>
                <a:gd name="T52" fmla="*/ 3880 w 5144"/>
                <a:gd name="T53" fmla="*/ 380 h 694"/>
                <a:gd name="T54" fmla="*/ 4178 w 5144"/>
                <a:gd name="T55" fmla="*/ 448 h 694"/>
                <a:gd name="T56" fmla="*/ 4488 w 5144"/>
                <a:gd name="T57" fmla="*/ 522 h 694"/>
                <a:gd name="T58" fmla="*/ 4810 w 5144"/>
                <a:gd name="T59" fmla="*/ 604 h 694"/>
                <a:gd name="T60" fmla="*/ 5144 w 5144"/>
                <a:gd name="T61" fmla="*/ 694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6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584 h 584"/>
                <a:gd name="T2" fmla="*/ 0 w 3112"/>
                <a:gd name="T3" fmla="*/ 584 h 584"/>
                <a:gd name="T4" fmla="*/ 90 w 3112"/>
                <a:gd name="T5" fmla="*/ 560 h 584"/>
                <a:gd name="T6" fmla="*/ 336 w 3112"/>
                <a:gd name="T7" fmla="*/ 498 h 584"/>
                <a:gd name="T8" fmla="*/ 506 w 3112"/>
                <a:gd name="T9" fmla="*/ 456 h 584"/>
                <a:gd name="T10" fmla="*/ 702 w 3112"/>
                <a:gd name="T11" fmla="*/ 410 h 584"/>
                <a:gd name="T12" fmla="*/ 920 w 3112"/>
                <a:gd name="T13" fmla="*/ 360 h 584"/>
                <a:gd name="T14" fmla="*/ 1154 w 3112"/>
                <a:gd name="T15" fmla="*/ 306 h 584"/>
                <a:gd name="T16" fmla="*/ 1402 w 3112"/>
                <a:gd name="T17" fmla="*/ 254 h 584"/>
                <a:gd name="T18" fmla="*/ 1656 w 3112"/>
                <a:gd name="T19" fmla="*/ 202 h 584"/>
                <a:gd name="T20" fmla="*/ 1916 w 3112"/>
                <a:gd name="T21" fmla="*/ 154 h 584"/>
                <a:gd name="T22" fmla="*/ 2174 w 3112"/>
                <a:gd name="T23" fmla="*/ 108 h 584"/>
                <a:gd name="T24" fmla="*/ 2302 w 3112"/>
                <a:gd name="T25" fmla="*/ 88 h 584"/>
                <a:gd name="T26" fmla="*/ 2426 w 3112"/>
                <a:gd name="T27" fmla="*/ 68 h 584"/>
                <a:gd name="T28" fmla="*/ 2550 w 3112"/>
                <a:gd name="T29" fmla="*/ 52 h 584"/>
                <a:gd name="T30" fmla="*/ 2670 w 3112"/>
                <a:gd name="T31" fmla="*/ 36 h 584"/>
                <a:gd name="T32" fmla="*/ 2788 w 3112"/>
                <a:gd name="T33" fmla="*/ 24 h 584"/>
                <a:gd name="T34" fmla="*/ 2900 w 3112"/>
                <a:gd name="T35" fmla="*/ 14 h 584"/>
                <a:gd name="T36" fmla="*/ 3008 w 3112"/>
                <a:gd name="T37" fmla="*/ 6 h 584"/>
                <a:gd name="T38" fmla="*/ 3112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9469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8192 w 8196"/>
                <a:gd name="T1" fmla="*/ 512 h 1192"/>
                <a:gd name="T2" fmla="*/ 8040 w 8196"/>
                <a:gd name="T3" fmla="*/ 570 h 1192"/>
                <a:gd name="T4" fmla="*/ 7878 w 8196"/>
                <a:gd name="T5" fmla="*/ 620 h 1192"/>
                <a:gd name="T6" fmla="*/ 7706 w 8196"/>
                <a:gd name="T7" fmla="*/ 666 h 1192"/>
                <a:gd name="T8" fmla="*/ 7522 w 8196"/>
                <a:gd name="T9" fmla="*/ 702 h 1192"/>
                <a:gd name="T10" fmla="*/ 7322 w 8196"/>
                <a:gd name="T11" fmla="*/ 730 h 1192"/>
                <a:gd name="T12" fmla="*/ 7106 w 8196"/>
                <a:gd name="T13" fmla="*/ 750 h 1192"/>
                <a:gd name="T14" fmla="*/ 6872 w 8196"/>
                <a:gd name="T15" fmla="*/ 762 h 1192"/>
                <a:gd name="T16" fmla="*/ 6618 w 8196"/>
                <a:gd name="T17" fmla="*/ 760 h 1192"/>
                <a:gd name="T18" fmla="*/ 6342 w 8196"/>
                <a:gd name="T19" fmla="*/ 750 h 1192"/>
                <a:gd name="T20" fmla="*/ 6042 w 8196"/>
                <a:gd name="T21" fmla="*/ 726 h 1192"/>
                <a:gd name="T22" fmla="*/ 5716 w 8196"/>
                <a:gd name="T23" fmla="*/ 690 h 1192"/>
                <a:gd name="T24" fmla="*/ 5364 w 8196"/>
                <a:gd name="T25" fmla="*/ 642 h 1192"/>
                <a:gd name="T26" fmla="*/ 4982 w 8196"/>
                <a:gd name="T27" fmla="*/ 578 h 1192"/>
                <a:gd name="T28" fmla="*/ 4568 w 8196"/>
                <a:gd name="T29" fmla="*/ 500 h 1192"/>
                <a:gd name="T30" fmla="*/ 4122 w 8196"/>
                <a:gd name="T31" fmla="*/ 406 h 1192"/>
                <a:gd name="T32" fmla="*/ 3640 w 8196"/>
                <a:gd name="T33" fmla="*/ 296 h 1192"/>
                <a:gd name="T34" fmla="*/ 3396 w 8196"/>
                <a:gd name="T35" fmla="*/ 240 h 1192"/>
                <a:gd name="T36" fmla="*/ 2934 w 8196"/>
                <a:gd name="T37" fmla="*/ 148 h 1192"/>
                <a:gd name="T38" fmla="*/ 2512 w 8196"/>
                <a:gd name="T39" fmla="*/ 82 h 1192"/>
                <a:gd name="T40" fmla="*/ 2126 w 8196"/>
                <a:gd name="T41" fmla="*/ 36 h 1192"/>
                <a:gd name="T42" fmla="*/ 1776 w 8196"/>
                <a:gd name="T43" fmla="*/ 10 h 1192"/>
                <a:gd name="T44" fmla="*/ 1462 w 8196"/>
                <a:gd name="T45" fmla="*/ 0 h 1192"/>
                <a:gd name="T46" fmla="*/ 1182 w 8196"/>
                <a:gd name="T47" fmla="*/ 4 h 1192"/>
                <a:gd name="T48" fmla="*/ 934 w 8196"/>
                <a:gd name="T49" fmla="*/ 20 h 1192"/>
                <a:gd name="T50" fmla="*/ 716 w 8196"/>
                <a:gd name="T51" fmla="*/ 44 h 1192"/>
                <a:gd name="T52" fmla="*/ 530 w 8196"/>
                <a:gd name="T53" fmla="*/ 74 h 1192"/>
                <a:gd name="T54" fmla="*/ 374 w 8196"/>
                <a:gd name="T55" fmla="*/ 108 h 1192"/>
                <a:gd name="T56" fmla="*/ 248 w 8196"/>
                <a:gd name="T57" fmla="*/ 144 h 1192"/>
                <a:gd name="T58" fmla="*/ 148 w 8196"/>
                <a:gd name="T59" fmla="*/ 176 h 1192"/>
                <a:gd name="T60" fmla="*/ 48 w 8196"/>
                <a:gd name="T61" fmla="*/ 216 h 1192"/>
                <a:gd name="T62" fmla="*/ 0 w 8196"/>
                <a:gd name="T63" fmla="*/ 240 h 1192"/>
                <a:gd name="T64" fmla="*/ 8192 w 8196"/>
                <a:gd name="T65" fmla="*/ 1192 h 1192"/>
                <a:gd name="T66" fmla="*/ 8196 w 8196"/>
                <a:gd name="T67" fmla="*/ 1186 h 1192"/>
                <a:gd name="T68" fmla="*/ 8196 w 8196"/>
                <a:gd name="T69" fmla="*/ 510 h 1192"/>
                <a:gd name="T70" fmla="*/ 8192 w 8196"/>
                <a:gd name="T71" fmla="*/ 512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946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042695-7808-4C54-9AC5-0D2AABBE8F10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26B94F-EE75-4573-8DE8-D2FC8EF309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946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210" r:id="rId2"/>
    <p:sldLayoutId id="2147484312" r:id="rId3"/>
    <p:sldLayoutId id="2147484211" r:id="rId4"/>
    <p:sldLayoutId id="2147484212" r:id="rId5"/>
    <p:sldLayoutId id="2147484213" r:id="rId6"/>
    <p:sldLayoutId id="2147484313" r:id="rId7"/>
    <p:sldLayoutId id="2147484314" r:id="rId8"/>
    <p:sldLayoutId id="2147484315" r:id="rId9"/>
    <p:sldLayoutId id="2147484214" r:id="rId10"/>
    <p:sldLayoutId id="21474843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5125"/>
            <a:ext cx="8831263" cy="50450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2400"/>
            <a:ext cx="8813800" cy="134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600"/>
            <a:ext cx="8382000" cy="1054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719263"/>
            <a:ext cx="8407400" cy="4406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475" y="6356350"/>
            <a:ext cx="2133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088508-E863-4524-907E-804CA6931F35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363" y="6354763"/>
            <a:ext cx="582612" cy="274637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D21F6B-A7AE-427B-8117-33C5BEA993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215" r:id="rId2"/>
    <p:sldLayoutId id="2147484318" r:id="rId3"/>
    <p:sldLayoutId id="2147484216" r:id="rId4"/>
    <p:sldLayoutId id="2147484217" r:id="rId5"/>
    <p:sldLayoutId id="2147484218" r:id="rId6"/>
    <p:sldLayoutId id="2147484319" r:id="rId7"/>
    <p:sldLayoutId id="2147484320" r:id="rId8"/>
    <p:sldLayoutId id="2147484321" r:id="rId9"/>
    <p:sldLayoutId id="2147484219" r:id="rId10"/>
    <p:sldLayoutId id="214748432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200" kern="1200" cap="all" spc="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Franklin Gothic Medium" pitchFamily="34" charset="0"/>
        </a:defRPr>
      </a:lvl9pPr>
    </p:titleStyle>
    <p:bodyStyle>
      <a:lvl1pPr marL="2730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"/>
        <a:defRPr sz="2000" kern="1200" spc="15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ern="1200" spc="1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ct val="0"/>
        </a:spcAft>
        <a:buClr>
          <a:srgbClr val="7A6A60"/>
        </a:buClr>
        <a:buFont typeface="Wingdings" pitchFamily="2" charset="2"/>
        <a:buChar char="§"/>
        <a:defRPr sz="1600" kern="1200" spc="100">
          <a:solidFill>
            <a:schemeClr val="tx2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ct val="0"/>
        </a:spcAft>
        <a:buClr>
          <a:srgbClr val="B4936D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ct val="20000"/>
        </a:spcBef>
        <a:spcAft>
          <a:spcPct val="0"/>
        </a:spcAft>
        <a:buClr>
          <a:srgbClr val="9D936F"/>
        </a:buClr>
        <a:buFont typeface="Wingdings" pitchFamily="2" charset="2"/>
        <a:buChar char="§"/>
        <a:defRPr sz="1300" kern="1200" spc="10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6675"/>
            <a:ext cx="9144000" cy="5521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0"/>
            <a:ext cx="8229600" cy="4117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05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 cap="all" spc="30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074068-7E3D-4173-9D62-F528F6D85709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="0" cap="all" spc="30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6A6FCF-9C82-44E4-B554-9D2EC0D92A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913"/>
            <a:ext cx="9144000" cy="1587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4725"/>
            <a:ext cx="4114800" cy="701675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23" r:id="rId1"/>
    <p:sldLayoutId id="2147484220" r:id="rId2"/>
    <p:sldLayoutId id="2147484324" r:id="rId3"/>
    <p:sldLayoutId id="2147484221" r:id="rId4"/>
    <p:sldLayoutId id="2147484222" r:id="rId5"/>
    <p:sldLayoutId id="2147484223" r:id="rId6"/>
    <p:sldLayoutId id="2147484325" r:id="rId7"/>
    <p:sldLayoutId id="2147484224" r:id="rId8"/>
    <p:sldLayoutId id="2147484225" r:id="rId9"/>
    <p:sldLayoutId id="2147484226" r:id="rId10"/>
    <p:sldLayoutId id="2147484326" r:id="rId11"/>
  </p:sldLayoutIdLst>
  <p:txStyles>
    <p:titleStyle>
      <a:lvl1pPr algn="ctr" rtl="0" fontAlgn="base">
        <a:spcBef>
          <a:spcPts val="400"/>
        </a:spcBef>
        <a:spcAft>
          <a:spcPct val="0"/>
        </a:spcAft>
        <a:defRPr b="1" kern="1200" cap="all">
          <a:solidFill>
            <a:srgbClr val="404040"/>
          </a:solidFill>
          <a:latin typeface="+mj-lt"/>
          <a:ea typeface="+mj-ea"/>
          <a:cs typeface="Tunga" pitchFamily="2"/>
        </a:defRPr>
      </a:lvl1pPr>
      <a:lvl2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2pPr>
      <a:lvl3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3pPr>
      <a:lvl4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4pPr>
      <a:lvl5pPr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5pPr>
      <a:lvl6pPr marL="4572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6pPr>
      <a:lvl7pPr marL="9144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7pPr>
      <a:lvl8pPr marL="13716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8pPr>
      <a:lvl9pPr marL="1828800" algn="ctr" rtl="0" fontAlgn="base">
        <a:spcBef>
          <a:spcPts val="400"/>
        </a:spcBef>
        <a:spcAft>
          <a:spcPct val="0"/>
        </a:spcAft>
        <a:defRPr b="1">
          <a:solidFill>
            <a:srgbClr val="404040"/>
          </a:solidFill>
          <a:latin typeface="Constantia" pitchFamily="18" charset="0"/>
          <a:cs typeface="Tunga" pitchFamily="34" charset="0"/>
        </a:defRPr>
      </a:lvl9pPr>
    </p:titleStyle>
    <p:bodyStyle>
      <a:lvl1pPr algn="ctr" rtl="0" fontAlgn="base">
        <a:spcBef>
          <a:spcPts val="600"/>
        </a:spcBef>
        <a:spcAft>
          <a:spcPct val="0"/>
        </a:spcAft>
        <a:buClr>
          <a:schemeClr val="accent1"/>
        </a:buClr>
        <a:defRPr sz="2000" kern="1200" spc="3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algn="ctr" rtl="0" fontAlgn="base">
        <a:spcBef>
          <a:spcPts val="1200"/>
        </a:spcBef>
        <a:spcAft>
          <a:spcPct val="0"/>
        </a:spcAft>
        <a:buClr>
          <a:schemeClr val="accent1"/>
        </a:buClr>
        <a:defRPr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algn="ctr" rtl="0" fontAlgn="base">
        <a:spcBef>
          <a:spcPts val="1200"/>
        </a:spcBef>
        <a:spcAft>
          <a:spcPct val="0"/>
        </a:spcAft>
        <a:buClr>
          <a:schemeClr val="accent1"/>
        </a:buClr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algn="ctr" rtl="0" fontAlgn="base">
        <a:spcBef>
          <a:spcPts val="1200"/>
        </a:spcBef>
        <a:spcAft>
          <a:spcPct val="0"/>
        </a:spcAft>
        <a:buClr>
          <a:schemeClr val="accent1"/>
        </a:buClr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algn="ctr" rtl="0" fontAlgn="base">
        <a:spcBef>
          <a:spcPts val="1200"/>
        </a:spcBef>
        <a:spcAft>
          <a:spcPct val="0"/>
        </a:spcAft>
        <a:buClr>
          <a:schemeClr val="accent1"/>
        </a:buClr>
        <a:defRPr sz="14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253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BD9700-8CE4-462C-986E-1B96B5C82E06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ACDD8D-116A-46C4-9661-E4FE06FC79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7" r:id="rId1"/>
    <p:sldLayoutId id="2147484227" r:id="rId2"/>
    <p:sldLayoutId id="2147484328" r:id="rId3"/>
    <p:sldLayoutId id="2147484228" r:id="rId4"/>
    <p:sldLayoutId id="2147484229" r:id="rId5"/>
    <p:sldLayoutId id="2147484230" r:id="rId6"/>
    <p:sldLayoutId id="2147484231" r:id="rId7"/>
    <p:sldLayoutId id="2147484329" r:id="rId8"/>
    <p:sldLayoutId id="2147484330" r:id="rId9"/>
    <p:sldLayoutId id="2147484232" r:id="rId10"/>
    <p:sldLayoutId id="214748423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3557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9DFB83-BCF0-43FD-87AA-897DB692DC9A}" type="datetimeFigureOut">
              <a:rPr lang="ru-RU"/>
              <a:pPr>
                <a:defRPr/>
              </a:pPr>
              <a:t>13.01.2011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143F5A-5DB9-44DB-8B4A-921F3707F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1" r:id="rId1"/>
    <p:sldLayoutId id="2147484332" r:id="rId2"/>
    <p:sldLayoutId id="2147484333" r:id="rId3"/>
    <p:sldLayoutId id="2147484234" r:id="rId4"/>
    <p:sldLayoutId id="2147484334" r:id="rId5"/>
    <p:sldLayoutId id="2147484235" r:id="rId6"/>
    <p:sldLayoutId id="2147484335" r:id="rId7"/>
    <p:sldLayoutId id="2147484336" r:id="rId8"/>
    <p:sldLayoutId id="2147484337" r:id="rId9"/>
    <p:sldLayoutId id="2147484236" r:id="rId10"/>
    <p:sldLayoutId id="214748433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03.olx.ru/ui/2/63/37/38545637_1.jpg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rg-s.ru/tovar/products_pictures/zolushka_sm_119.jpg" TargetMode="Externa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26.gif"/><Relationship Id="rId5" Type="http://schemas.openxmlformats.org/officeDocument/2006/relationships/diagramQuickStyle" Target="../diagrams/quickStyle4.xml"/><Relationship Id="rId10" Type="http://schemas.openxmlformats.org/officeDocument/2006/relationships/hyperlink" Target="http://www.muzh1.ru/images/uborka.gif" TargetMode="External"/><Relationship Id="rId4" Type="http://schemas.openxmlformats.org/officeDocument/2006/relationships/diagramLayout" Target="../diagrams/layout4.xml"/><Relationship Id="rId9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03.olx.ru/ui/2/91/33/38318833_1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8.jpeg"/><Relationship Id="rId5" Type="http://schemas.openxmlformats.org/officeDocument/2006/relationships/hyperlink" Target="http://elit-service.crimea.ua/images/right_photo_content.jpg" TargetMode="External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www.alltoday.ru/photo_articles/img_6184.gif" TargetMode="External"/><Relationship Id="rId1" Type="http://schemas.openxmlformats.org/officeDocument/2006/relationships/slideLayout" Target="../slideLayouts/slideLayout6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rgnik.ru/Img/30669b.jpg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belar.info/images/normal/16750.jpg" TargetMode="External"/><Relationship Id="rId1" Type="http://schemas.openxmlformats.org/officeDocument/2006/relationships/slideLayout" Target="../slideLayouts/slideLayout9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0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161.xml"/><Relationship Id="rId1" Type="http://schemas.openxmlformats.org/officeDocument/2006/relationships/vmlDrawing" Target="../drawings/vmlDrawing1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.xls"/><Relationship Id="rId2" Type="http://schemas.openxmlformats.org/officeDocument/2006/relationships/slideLayout" Target="../slideLayouts/slideLayout40.xml"/><Relationship Id="rId1" Type="http://schemas.openxmlformats.org/officeDocument/2006/relationships/vmlDrawing" Target="../drawings/vmlDrawing2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7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8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9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0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1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2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static.baza.farpost.ru/bulletins_images/2/1/6/2160314.jp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Картинка 130 из 520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785794"/>
            <a:ext cx="6929486" cy="4572032"/>
          </a:xfrm>
          <a:prstGeom prst="roundRect">
            <a:avLst>
              <a:gd name="adj" fmla="val 16667"/>
            </a:avLst>
          </a:prstGeom>
          <a:ln w="38100">
            <a:solidFill>
              <a:srgbClr val="0070C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0"/>
            <a:ext cx="7572428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«….Мудрецы говорят есть 3 чистоты: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Чистота твоего разума,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Чистота твоей души,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Чистота твоего дома…»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(«Книга жизни», Эратосфен)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0" y="2000240"/>
          <a:ext cx="8143900" cy="4857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 rot="18885952">
            <a:off x="-722222" y="3405428"/>
            <a:ext cx="477085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Хорошо там, где побывали 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-108520" y="0"/>
          <a:ext cx="925252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427984" y="6165304"/>
            <a:ext cx="457849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Дерево целей ООО «Сияние»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428764"/>
          <a:ext cx="8820472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51520" y="-171400"/>
            <a:ext cx="842493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Практическая и экономическая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выгода сотрудничества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571480"/>
          <a:ext cx="9144000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57290" y="0"/>
            <a:ext cx="664371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Услуги компании</a:t>
            </a:r>
          </a:p>
        </p:txBody>
      </p:sp>
      <p:pic>
        <p:nvPicPr>
          <p:cNvPr id="5" name="Picture 6" descr="Картинка 1632 из 4944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92" y="2428868"/>
            <a:ext cx="1785918" cy="19526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4" descr="Картинка 1507 из 4945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00100" y="2428868"/>
            <a:ext cx="952500" cy="190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0"/>
            <a:ext cx="8501122" cy="35394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Уборка  квартир, домов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это весьма трудоемкий, изматывающий и длительный процесс. А свободное время или выходные хочется провести с родными и близкими людьми, а не с веником, пылесосом и тряпкой. Компания «Сияние» с большим удовольствием займется уборкой вашего дома на профессиональном уровне, а Вы тем временем сможете заняться более приятными делами</a:t>
            </a:r>
          </a:p>
        </p:txBody>
      </p:sp>
      <p:pic>
        <p:nvPicPr>
          <p:cNvPr id="55298" name="Picture 2" descr="Картинка 173 из 520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668695"/>
            <a:ext cx="28575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30A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5308" name="Picture 12" descr="Картинка 886 из 5036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523618"/>
            <a:ext cx="3500462" cy="3429000"/>
          </a:xfrm>
          <a:prstGeom prst="ellipse">
            <a:avLst/>
          </a:prstGeom>
          <a:ln w="190500" cap="rnd">
            <a:solidFill>
              <a:srgbClr val="00B0F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0" y="2857496"/>
            <a:ext cx="9144000" cy="350865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Уборка офисов</a:t>
            </a:r>
          </a:p>
          <a:p>
            <a:pPr algn="ctr" eaLnBrk="0" hangingPunct="0">
              <a:defRPr/>
            </a:pPr>
            <a:r>
              <a:rPr lang="ru-RU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На сегодняшний день </a:t>
            </a:r>
            <a:r>
              <a:rPr lang="ru-RU" b="1" u="sng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уборка офисов</a:t>
            </a:r>
            <a:r>
              <a:rPr lang="ru-RU" u="sng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весьма распространенная и весьма нужная услуга. Всякий из нас желает проводить свой  трудовой день  в безукоризненно убранном офисе. Всем давно понятно, что "встречают по одежке" - следовательно, от чистоты офиса зависит также процветание и развитие вашего бизнеса,  и  дальнейшие деловые отношения с партнерами по бизнесу.</a:t>
            </a:r>
          </a:p>
          <a:p>
            <a:pPr algn="ctr" eaLnBrk="0" hangingPunct="0">
              <a:defRPr/>
            </a:pPr>
            <a:r>
              <a:rPr lang="ru-RU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Клининговая компания «Сияние» осуществляет </a:t>
            </a:r>
            <a:r>
              <a:rPr lang="ru-RU" b="1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профессиональную уборку офисов</a:t>
            </a:r>
            <a:r>
              <a:rPr lang="ru-RU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. Квалифицированный персонал компании выполнит уборку офиса качественно и в любое удобное для вас время суток. Все клининговые работы выполняются с помощью узкоспециализированных моющих средств и профессионального  оборудования. Наши услуги позволят сократить ваши затраты на содержание уборщиц и на закупку чистящих средств.</a:t>
            </a:r>
          </a:p>
        </p:txBody>
      </p:sp>
      <p:pic>
        <p:nvPicPr>
          <p:cNvPr id="135171" name="Picture 2" descr="Уборка офисов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" y="-26168350"/>
            <a:ext cx="107632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0" name="Picture 10" descr="http://www.mrblesk.ru/f/service/off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6929486" cy="22860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F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285720" y="0"/>
            <a:ext cx="8501122" cy="4035147"/>
          </a:xfrm>
          <a:prstGeom prst="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Уборка коттеджей </a:t>
            </a:r>
            <a:r>
              <a:rPr lang="ru-RU" dirty="0"/>
              <a:t>- это весьма новая услуга в области клининга, которая стала довольно восстребованой и весьма популярной.  Поддерживать безупречную чистоту и порядок в коттедже самостоятельно очень трудно и хлопотно. Обратившись за помощью в клининговую компанию «Сияние», вы сможете сохранить свое драгоценное свободное время и уделить больше внимания своим родным и близким.   </a:t>
            </a:r>
          </a:p>
        </p:txBody>
      </p:sp>
      <p:pic>
        <p:nvPicPr>
          <p:cNvPr id="136195" name="Picture 8" descr="Картинка 1537 из 494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2740025"/>
            <a:ext cx="13144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357290" y="-655915"/>
            <a:ext cx="7786710" cy="5622131"/>
          </a:xfrm>
          <a:prstGeom prst="cloudCallou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Уборка помещений - </a:t>
            </a:r>
          </a:p>
          <a:p>
            <a:pPr algn="ctr" eaLnBrk="0" hangingPunct="0">
              <a:defRPr/>
            </a:pPr>
            <a:r>
              <a:rPr lang="ru-RU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это целая индустрия. Современные требования к уборке не оставляют места для уборки помещения с помощью швабры и тряпки. С каждым годом в строительстве и дизайне применяется все больше новых материалов, которые требуют правильного профессионального ухода.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dirty="0">
                <a:solidFill>
                  <a:srgbClr val="452F1B"/>
                </a:solidFill>
                <a:latin typeface="Times New Roman" pitchFamily="18" charset="0"/>
                <a:cs typeface="Times New Roman" pitchFamily="18" charset="0"/>
              </a:rPr>
              <a:t>Клининговая компания «Сияние» при уборке помещений применяет уникальные технологии клининга,  а также современное оборудование  и сертифицированные моющие и чистящие средства</a:t>
            </a:r>
          </a:p>
        </p:txBody>
      </p:sp>
      <p:pic>
        <p:nvPicPr>
          <p:cNvPr id="96264" name="Picture 8" descr="Картинка 1044 из 499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86100"/>
            <a:ext cx="2571736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0" y="1336774"/>
            <a:ext cx="9144000" cy="5521226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Мойка окон и витрин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 виды окон, витрин и фасадов, абсолютно без исключения какой бы формы они ни были – это всегда визитная карточка офиса, магазина или хозяина дома. Фасад или окно, независимо от степени их загрязнения, требует периодического, тщательного мытья и ухода. Под воздействием вредных факторов внешней среды окна, фасады и витрины теряют свою идеальную прозрачность, свой надлежащий вид и блеск.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Клининговая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компания «Сияние" выполняет широкий спектр работ по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мойке окон и витрин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самых труднодоступных и сложных местах на любой высоте, с применением современной техники промышленного альпинизма. Для мойки окон мы используем только качественные (сертифицированные) моющие средства, известных мировых производителей, подбирая индивидуально для каждой стеклянной поверхности необходимый чистящий раствор и инструмент.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Мойка окон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может производиться на всевозможных объектах: в квартирах, офисах, производственных помещениях, частных домах, коттеджах, торговых точках, кафе, ресторанах, и т.д. От архитектурных особенностей здание зависят подходы к мойке, используемое оборудование, инвентарь, а также стоимость и сроки.</a:t>
            </a:r>
          </a:p>
        </p:txBody>
      </p:sp>
      <p:pic>
        <p:nvPicPr>
          <p:cNvPr id="98306" name="Picture 2" descr="http://www.mrblesk.ru/f/service/moi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71414"/>
            <a:ext cx="6500858" cy="1857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1595021"/>
            <a:ext cx="5572164" cy="5262979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Уборка после пожара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Клининговая компания «Сияние» использует революционно - новый продукт, специально разработанный для удаления гари, копоти и устранения запаха горения, выдавливает углерод из материалов ткани и при этом является безопасным для домашних любимцев и их хозяев. Продукт прошёл самые серьёзные исследования на безопасность.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Простая уборка не сможет удалить в последствие пожара запах. Для достижении наиболее лучшего результата квартиру можно обработать озонаторами воздуха. Прибор не маскирует запах, а полностью уничтожает его. Перед обработкой необходимо заранее убрать из помещения любой источник образования запаха.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9330" name="Picture 2" descr="http://www.mrblesk.ru/f/service/1603poj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42852"/>
            <a:ext cx="6143668" cy="14287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-облако 2"/>
          <p:cNvSpPr/>
          <p:nvPr/>
        </p:nvSpPr>
        <p:spPr>
          <a:xfrm>
            <a:off x="395536" y="-290058"/>
            <a:ext cx="8532440" cy="5668982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Экспресс- уборка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Даже если вы обычно не пользуетесь услугами клининговых компаний – иногда случается, что обратиться к нам просто необходимо!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К Вам приезжают гости, а Вы так много еще не успели сделать: приготовить обед, сходить в магазин, зайти в парикмахерскую, забрать детей из школы, сделать уроки, да и в квартире такой кавардак, что кругом идет голова и непонятно, за что браться в первую очередь. Случается и так, что невозможно успеть это сделать, потому как сразу после шумного веселья ожидается визит, который подразумевает идеальный порядок.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12642" name="Picture 2" descr="Картинка 731 из 494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21088"/>
            <a:ext cx="2143125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КАРТИНКИ\Открытки\537091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85852" y="0"/>
            <a:ext cx="669471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morning" dir="t"/>
            </a:scene3d>
            <a:sp3d extrusionH="57150" prstMaterial="dkEdge">
              <a:bevelT w="38100" h="38100"/>
              <a:bevelB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David" pitchFamily="34" charset="-79"/>
              </a:rPr>
              <a:t>Химчистка мебели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8662" y="1000108"/>
            <a:ext cx="7072362" cy="4524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/>
              <a:t>Нужна чистка или химчистка? Доверьтесь профессионалам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 В любом жилом или офисном помещении можно увидеть мягкую мебель, которая создает неповторимый комфорт.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 Однако даже самая красивая и удобная мебель со временем загрязняется. Поэтому качественная чистка мебели - одно из условий комфорта в помещении.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 Чистка кожаной мебели спасает от большого количества аллергенов и микроорганизмов, живущих в пыли - и это особенно важно для людей, склонных к аллергии. Обычная уборка с помощью влажных тряпок не приносит подобных результатов.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Поэтому если вы хотите добиться хороших результатов и поддерживать мебель в идеальном состоянии, то лучше всего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воспользоваться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услугами наших специалистов.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031" name="Picture 7" descr="C:\Users\user\Desktop\мебел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000504"/>
            <a:ext cx="1857388" cy="26908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3" descr="C:\Users\user\Desktop\КАРТИНКИ\разное\04_akino-024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572396" y="428604"/>
            <a:ext cx="1170833" cy="5991769"/>
          </a:xfrm>
          <a:prstGeom prst="rect">
            <a:avLst/>
          </a:prstGeom>
          <a:noFill/>
        </p:spPr>
        <p:txBody>
          <a:bodyPr vert="wordArtVert"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/>
                <a:solidFill>
                  <a:srgbClr val="003300"/>
                </a:solidFill>
                <a:latin typeface="+mn-lt"/>
                <a:cs typeface="+mn-cs"/>
              </a:rPr>
              <a:t>КОВРОВ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57356" y="214290"/>
            <a:ext cx="5643602" cy="592935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003300"/>
                </a:solidFill>
              </a:rPr>
              <a:t>Химчистка или обыкновенная чистка ковров – </a:t>
            </a:r>
            <a:r>
              <a:rPr lang="ru-RU" dirty="0">
                <a:solidFill>
                  <a:srgbClr val="003300"/>
                </a:solidFill>
              </a:rPr>
              <a:t>неотъемлемый этап уборки помещения.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3300"/>
                </a:solidFill>
              </a:rPr>
              <a:t>В зависимости от вида напольного покрытия, характера и степени загрязнения, проводится: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3300"/>
                </a:solidFill>
              </a:rPr>
              <a:t>Влажная чистка ковров при помощи дисковой машины с использованием специального раствора. Во время уборки с ковров удаляется грязь, пыль.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003300"/>
                </a:solidFill>
              </a:rPr>
              <a:t>Сухая чистка ковров (полусухая чистка) с использованием пены и дисковых щеток.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3300"/>
                </a:solidFill>
              </a:rPr>
              <a:t>Этот вид клининга дает возможность быстро удалить с ковров различные загрязнения, а так же обновить вид напольного покрытия.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solidFill>
                  <a:srgbClr val="003300"/>
                </a:solidFill>
              </a:rPr>
              <a:t>Интенсивная чистка ковров (химчистка) – </a:t>
            </a:r>
            <a:r>
              <a:rPr lang="ru-RU" dirty="0">
                <a:solidFill>
                  <a:srgbClr val="003300"/>
                </a:solidFill>
              </a:rPr>
              <a:t>процедура напоминает влажную чистку ковров, главное отличие – характер загрязнения. Интенсивная чистка (химчистка) позволяет удалить с ковров следы от жевательных резинок, жирные пятна, другие трудновыводимые или застарелые загрязнения. </a:t>
            </a:r>
          </a:p>
        </p:txBody>
      </p:sp>
      <p:pic>
        <p:nvPicPr>
          <p:cNvPr id="8196" name="Picture 4" descr="C:\Users\user\Desktop\кове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08101">
            <a:off x="113268" y="1449231"/>
            <a:ext cx="2170562" cy="1697011"/>
          </a:xfrm>
          <a:prstGeom prst="ellipse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5720" y="0"/>
            <a:ext cx="1280479" cy="6667210"/>
          </a:xfrm>
          <a:prstGeom prst="rect">
            <a:avLst/>
          </a:prstGeom>
          <a:noFill/>
        </p:spPr>
        <p:txBody>
          <a:bodyPr vert="wordArtVert"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FrankRuehl" pitchFamily="34" charset="-79"/>
              </a:rPr>
              <a:t>ЧИСТКА</a:t>
            </a:r>
            <a:endParaRPr lang="ru-RU" sz="6000" b="1" dirty="0">
              <a:ln/>
              <a:solidFill>
                <a:srgbClr val="003300"/>
              </a:solidFill>
              <a:latin typeface="+mn-lt"/>
              <a:cs typeface="FrankRuehl" pitchFamily="34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5" descr="C:\Users\user\Desktop\КАРТИНКИ\разное\whitebu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амка 6"/>
          <p:cNvSpPr/>
          <p:nvPr/>
        </p:nvSpPr>
        <p:spPr>
          <a:xfrm>
            <a:off x="1285852" y="214290"/>
            <a:ext cx="6858048" cy="1071570"/>
          </a:xfrm>
          <a:prstGeom prst="fra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28794" y="285728"/>
            <a:ext cx="555376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Чистка жалюзи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1043608" y="1545673"/>
            <a:ext cx="6786610" cy="4786346"/>
          </a:xfrm>
          <a:prstGeom prst="downArrow">
            <a:avLst>
              <a:gd name="adj1" fmla="val 50000"/>
              <a:gd name="adj2" fmla="val 49702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Мы предлагаем профессиональную химчистку штор и жалюзи. Опыт и современное оборудование позволяют чистить шторы и жалюзи в любых помещениях и любых объемов. Чистка жалюзи осуществляется при помощи оборудования для сухой или влажной экстракторной чистки. По желанию клиента чистка может быть произведена прямо у Вас дома или в офисе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7174" name="Picture 6" descr="C:\Users\user\Desktop\iьо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64981">
            <a:off x="7127000" y="3400636"/>
            <a:ext cx="1643042" cy="2709872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IMG_0393_2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20062217">
            <a:off x="428596" y="3929066"/>
            <a:ext cx="3251200" cy="2438400"/>
          </a:xfrm>
          <a:prstGeom prst="rightArrow">
            <a:avLst/>
          </a:prstGeom>
          <a:noFill/>
        </p:spPr>
      </p:pic>
      <p:pic>
        <p:nvPicPr>
          <p:cNvPr id="144387" name="Picture 1" descr="C:\Users\user\Desktop\КАРТИНКИ\разное\yellow_lily_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0" y="4000500"/>
            <a:ext cx="37147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Блок-схема: знак завершения 2"/>
          <p:cNvSpPr/>
          <p:nvPr/>
        </p:nvSpPr>
        <p:spPr>
          <a:xfrm>
            <a:off x="1714480" y="357166"/>
            <a:ext cx="6715172" cy="785818"/>
          </a:xfrm>
          <a:prstGeom prst="flowChartTermina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ПОЛИМЕРНОЕ ПОКРЫТИЕ ПОЛА</a:t>
            </a:r>
          </a:p>
        </p:txBody>
      </p:sp>
      <p:sp>
        <p:nvSpPr>
          <p:cNvPr id="144389" name="TextBox 3"/>
          <p:cNvSpPr txBox="1">
            <a:spLocks noChangeArrowheads="1"/>
          </p:cNvSpPr>
          <p:nvPr/>
        </p:nvSpPr>
        <p:spPr bwMode="auto">
          <a:xfrm>
            <a:off x="1285875" y="1357313"/>
            <a:ext cx="74295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orbel" pitchFamily="34" charset="0"/>
              </a:rPr>
              <a:t>Половые покрытия на эпоксидной, полиуретановой и другой полимерной основе отличаются прекрасными эксплуатационными и декоративными свойствами. Полимерная основа не предполагает применения упрочняющих средств или цементно-полимерных смесей. Такой пол обладает высокой химической стойкостью и прочностью, но он относительно дороже, имеет низкую ударную стойкость и требует тщательной предварительной подготовки основания. Выбор полимерного покрытия определяется, прежде всего, условиями эксплуатации. Учитываются все: назначение помещения, температурный режим, влажность воздуха, вибрация пола, взаимодействие пола с жесткими абразивными нагрузками, присутствие агрессивных химических веществ. Сотрудники компании « Сияние» всегда учитывают конкретные технические условия эксплуатации помещений и рекомендуют оптимальные варианты устройства полимерных полов для своих заказчиков.</a:t>
            </a:r>
          </a:p>
          <a:p>
            <a:endParaRPr lang="ru-RU"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КАРТИНКИ\3D рисунки\SKY_011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14480" y="214290"/>
            <a:ext cx="6010684" cy="923330"/>
          </a:xfrm>
          <a:prstGeom prst="rect">
            <a:avLst/>
          </a:prstGeom>
          <a:scene3d>
            <a:camera prst="orthographicFront"/>
            <a:lightRig rig="flat" dir="tl">
              <a:rot lat="0" lon="0" rev="6600000"/>
            </a:lightRig>
          </a:scene3d>
          <a:sp3d>
            <a:bevelT/>
            <a:bevelB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Уборка территорий</a:t>
            </a:r>
          </a:p>
        </p:txBody>
      </p:sp>
      <p:sp>
        <p:nvSpPr>
          <p:cNvPr id="145412" name="TextBox 3"/>
          <p:cNvSpPr txBox="1">
            <a:spLocks noChangeArrowheads="1"/>
          </p:cNvSpPr>
          <p:nvPr/>
        </p:nvSpPr>
        <p:spPr bwMode="auto">
          <a:xfrm>
            <a:off x="357188" y="1214438"/>
            <a:ext cx="84296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Calibri" pitchFamily="34" charset="0"/>
              </a:rPr>
              <a:t>Компания «Сияние» производит уборку прилегающих территорий торговых центров, ресторанов, кинотеатров, коммерческих и некоммерческих зданий, внутренних дворов, стоянок для автомобилей, тротуаров любых размеров, от нескольких десятков квадратных метров до нескольких гектаров. Компания осуществляет уборку в зимнее и летние время с применением как ручного труда дворников, так и использование специализированной уборочной техники, тракторов и погрузчиков.</a:t>
            </a:r>
          </a:p>
        </p:txBody>
      </p:sp>
      <p:pic>
        <p:nvPicPr>
          <p:cNvPr id="4099" name="Picture 3" descr="C:\Users\user\Desktop\рпа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786322"/>
            <a:ext cx="1928826" cy="1433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5414" name="TextBox 4"/>
          <p:cNvSpPr txBox="1">
            <a:spLocks noChangeArrowheads="1"/>
          </p:cNvSpPr>
          <p:nvPr/>
        </p:nvSpPr>
        <p:spPr bwMode="auto">
          <a:xfrm>
            <a:off x="428625" y="3214688"/>
            <a:ext cx="40719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C00000"/>
                </a:solidFill>
                <a:latin typeface="Calibri" pitchFamily="34" charset="0"/>
              </a:rPr>
              <a:t>Услуги/работа в зимнее время года:</a:t>
            </a:r>
          </a:p>
          <a:p>
            <a:r>
              <a:rPr lang="ru-RU">
                <a:latin typeface="Calibri" pitchFamily="34" charset="0"/>
              </a:rPr>
              <a:t>- Чистка снега</a:t>
            </a:r>
          </a:p>
          <a:p>
            <a:r>
              <a:rPr lang="ru-RU">
                <a:latin typeface="Calibri" pitchFamily="34" charset="0"/>
              </a:rPr>
              <a:t>- Подметание и уборка территории</a:t>
            </a:r>
          </a:p>
          <a:p>
            <a:r>
              <a:rPr lang="ru-RU">
                <a:latin typeface="Calibri" pitchFamily="34" charset="0"/>
              </a:rPr>
              <a:t>- Чистка наледи, обработка антигололедным реагентом </a:t>
            </a:r>
          </a:p>
          <a:p>
            <a:r>
              <a:rPr lang="ru-RU">
                <a:latin typeface="Calibri" pitchFamily="34" charset="0"/>
              </a:rPr>
              <a:t>- Чистка крыш, сосулек</a:t>
            </a:r>
          </a:p>
          <a:p>
            <a:r>
              <a:rPr lang="ru-RU">
                <a:latin typeface="Calibri" pitchFamily="34" charset="0"/>
              </a:rPr>
              <a:t>- Сбор мусора с газонов</a:t>
            </a:r>
          </a:p>
          <a:p>
            <a:r>
              <a:rPr lang="ru-RU">
                <a:latin typeface="Calibri" pitchFamily="34" charset="0"/>
              </a:rPr>
              <a:t>- Уборка входных групп здания </a:t>
            </a:r>
          </a:p>
          <a:p>
            <a:r>
              <a:rPr lang="ru-RU">
                <a:latin typeface="Calibri" pitchFamily="34" charset="0"/>
              </a:rPr>
              <a:t>- Мойка урн</a:t>
            </a:r>
          </a:p>
          <a:p>
            <a:r>
              <a:rPr lang="ru-RU">
                <a:latin typeface="Calibri" pitchFamily="34" charset="0"/>
              </a:rPr>
              <a:t>- Погрузка снега фронтальным погрузчиком</a:t>
            </a:r>
          </a:p>
          <a:p>
            <a:r>
              <a:rPr lang="ru-RU">
                <a:latin typeface="Calibri" pitchFamily="34" charset="0"/>
              </a:rPr>
              <a:t>- Вывоз снега</a:t>
            </a:r>
          </a:p>
        </p:txBody>
      </p:sp>
      <p:sp>
        <p:nvSpPr>
          <p:cNvPr id="145415" name="TextBox 5"/>
          <p:cNvSpPr txBox="1">
            <a:spLocks noChangeArrowheads="1"/>
          </p:cNvSpPr>
          <p:nvPr/>
        </p:nvSpPr>
        <p:spPr bwMode="auto">
          <a:xfrm>
            <a:off x="4643438" y="3143250"/>
            <a:ext cx="42862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C00000"/>
                </a:solidFill>
                <a:latin typeface="Calibri" pitchFamily="34" charset="0"/>
              </a:rPr>
              <a:t>Услуги/работа в летнее время года: </a:t>
            </a:r>
          </a:p>
          <a:p>
            <a:r>
              <a:rPr lang="ru-RU">
                <a:latin typeface="Calibri" pitchFamily="34" charset="0"/>
              </a:rPr>
              <a:t>- Подметание тротуара, ступеней и входных групп </a:t>
            </a:r>
          </a:p>
          <a:p>
            <a:r>
              <a:rPr lang="ru-RU">
                <a:latin typeface="Calibri" pitchFamily="34" charset="0"/>
              </a:rPr>
              <a:t>- Подметание и уборка территории</a:t>
            </a:r>
          </a:p>
          <a:p>
            <a:r>
              <a:rPr lang="ru-RU">
                <a:latin typeface="Calibri" pitchFamily="34" charset="0"/>
              </a:rPr>
              <a:t>- Сбор крупного мусора с газонов в накопительный контейнер</a:t>
            </a:r>
          </a:p>
          <a:p>
            <a:r>
              <a:rPr lang="ru-RU">
                <a:latin typeface="Calibri" pitchFamily="34" charset="0"/>
              </a:rPr>
              <a:t>- Стрижка и полив газонов, клумб цветников</a:t>
            </a:r>
          </a:p>
          <a:p>
            <a:r>
              <a:rPr lang="ru-RU">
                <a:latin typeface="Calibri" pitchFamily="34" charset="0"/>
              </a:rPr>
              <a:t>- Очистка каналов для стока талых вод</a:t>
            </a:r>
          </a:p>
          <a:p>
            <a:r>
              <a:rPr lang="ru-RU">
                <a:latin typeface="Calibri" pitchFamily="34" charset="0"/>
              </a:rPr>
              <a:t>- Мойка урн</a:t>
            </a:r>
          </a:p>
          <a:p>
            <a:r>
              <a:rPr lang="ru-RU">
                <a:latin typeface="Calibri" pitchFamily="34" charset="0"/>
              </a:rPr>
              <a:t>- Вывоз мусора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КАРТИНКИ\3D рисунки\3D_peizazh_15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43042" y="142852"/>
            <a:ext cx="586859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50800"/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rPr>
              <a:t>Уборка транспорта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357158" y="2425342"/>
          <a:ext cx="84296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 rot="16200000">
            <a:off x="413544" y="5164931"/>
            <a:ext cx="2400300" cy="369888"/>
          </a:xfrm>
          <a:prstGeom prst="rect">
            <a:avLst/>
          </a:prstGeom>
          <a:noFill/>
        </p:spPr>
        <p:txBody>
          <a:bodyPr vert="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+mn-lt"/>
                <a:cs typeface="+mn-cs"/>
              </a:rPr>
              <a:t>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+mn-lt"/>
                <a:cs typeface="+mn-cs"/>
              </a:rPr>
              <a:t>ОМПЛ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+mn-lt"/>
                <a:cs typeface="+mn-cs"/>
              </a:rPr>
              <a:t>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+mn-lt"/>
                <a:cs typeface="+mn-cs"/>
              </a:rPr>
              <a:t>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>
                <a:latin typeface="+mn-lt"/>
                <a:cs typeface="+mn-cs"/>
              </a:rPr>
              <a:t>С </a:t>
            </a:r>
          </a:p>
        </p:txBody>
      </p:sp>
      <p:sp>
        <p:nvSpPr>
          <p:cNvPr id="146438" name="TextBox 8"/>
          <p:cNvSpPr txBox="1">
            <a:spLocks noChangeArrowheads="1"/>
          </p:cNvSpPr>
          <p:nvPr/>
        </p:nvSpPr>
        <p:spPr bwMode="auto">
          <a:xfrm>
            <a:off x="1798638" y="4857750"/>
            <a:ext cx="21431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Calibri" pitchFamily="34" charset="0"/>
              </a:rPr>
              <a:t>УСЛУГ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9138" y="692150"/>
            <a:ext cx="7572375" cy="1963738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Компания «Сияние» осуществляет сервисные услуги по химчистке, внешней мойке, и полировке автомобилей, воздушных судов, оказывает комплекс услуг по уборке яхт и катеров. Работа выполняется только высококвалифицированными специалистами, с применением безопасных сертифицированных химических составов без запаха.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914719"/>
          <a:ext cx="9144000" cy="5924864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683568"/>
                <a:gridCol w="4093148"/>
                <a:gridCol w="2081284"/>
                <a:gridCol w="2286000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работ, услуг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Себестоимость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Отпускная цена,</a:t>
                      </a:r>
                      <a:r>
                        <a:rPr lang="ru-RU" sz="1600" baseline="0" dirty="0" smtClean="0"/>
                        <a:t> РУБ.</a:t>
                      </a:r>
                      <a:r>
                        <a:rPr lang="en-US" sz="1600" baseline="0" dirty="0" smtClean="0"/>
                        <a:t>/</a:t>
                      </a:r>
                      <a:r>
                        <a:rPr lang="ru-RU" sz="1600" baseline="0" dirty="0" smtClean="0"/>
                        <a:t>КВ.М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Генеральная уборка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40</a:t>
                      </a:r>
                      <a:endParaRPr lang="ru-RU" sz="1600" dirty="0"/>
                    </a:p>
                  </a:txBody>
                  <a:tcPr/>
                </a:tc>
              </a:tr>
              <a:tr h="53195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Уборка квартиры, дома, офиса (разовая)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30</a:t>
                      </a:r>
                      <a:endParaRPr lang="ru-RU" sz="160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Химическая чистка мягкой мебели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50</a:t>
                      </a:r>
                      <a:endParaRPr lang="ru-RU" sz="1600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Химическая чистка ковровых покрытий и жалюзи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50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Полимерное покрытие пола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40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Мойка окон и витрин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20</a:t>
                      </a:r>
                      <a:endParaRPr lang="ru-RU" sz="1600" dirty="0"/>
                    </a:p>
                  </a:txBody>
                  <a:tcPr/>
                </a:tc>
              </a:tr>
              <a:tr h="418888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Уборка прилегающих территорий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</a:t>
                      </a:r>
                      <a:r>
                        <a:rPr lang="ru-RU" sz="1600" baseline="0" dirty="0" smtClean="0"/>
                        <a:t> 20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 smtClean="0"/>
                        <a:t>Послестроительная</a:t>
                      </a:r>
                      <a:r>
                        <a:rPr lang="ru-RU" sz="1600" dirty="0" smtClean="0"/>
                        <a:t> уборка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50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Чистка кровли от снега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35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Уход за растениями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50</a:t>
                      </a:r>
                      <a:endParaRPr lang="ru-RU" sz="1600" dirty="0"/>
                    </a:p>
                  </a:txBody>
                  <a:tcPr/>
                </a:tc>
              </a:tr>
              <a:tr h="4731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 smtClean="0"/>
                        <a:t>Эксресс</a:t>
                      </a:r>
                      <a:r>
                        <a:rPr lang="ru-RU" sz="1600" dirty="0" smtClean="0"/>
                        <a:t> уборка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От 50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123728" y="316201"/>
            <a:ext cx="521969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Таблица 1 – Стоимость услуг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85" y="400116"/>
          <a:ext cx="9121115" cy="6457884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611559"/>
                <a:gridCol w="4392488"/>
                <a:gridCol w="1512168"/>
                <a:gridCol w="1080120"/>
                <a:gridCol w="1524780"/>
              </a:tblGrid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№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Наименование расходов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Цена, руб.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Количество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Стоимость, руб.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Промышленный пылесос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5500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5500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Пылесос для сбора сухой и жидкой грязи (</a:t>
                      </a:r>
                      <a:r>
                        <a:rPr lang="en-US" sz="1200" dirty="0" err="1" smtClean="0">
                          <a:solidFill>
                            <a:schemeClr val="bg1"/>
                          </a:solidFill>
                        </a:rPr>
                        <a:t>Cleanfix</a:t>
                      </a:r>
                      <a:r>
                        <a:rPr lang="en-US" sz="1200" dirty="0" smtClean="0">
                          <a:solidFill>
                            <a:schemeClr val="bg1"/>
                          </a:solidFill>
                        </a:rPr>
                        <a:t> SW25K)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26904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26904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4742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solidFill>
                            <a:schemeClr val="bg1"/>
                          </a:solidFill>
                        </a:rPr>
                        <a:t>Ковромоечная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chemeClr val="bg1"/>
                          </a:solidFill>
                        </a:rPr>
                        <a:t>экстракторная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 машина (</a:t>
                      </a:r>
                      <a:r>
                        <a:rPr lang="en-US" sz="1200" dirty="0" err="1" smtClean="0">
                          <a:solidFill>
                            <a:schemeClr val="bg1"/>
                          </a:solidFill>
                        </a:rPr>
                        <a:t>Cleanfix</a:t>
                      </a:r>
                      <a:r>
                        <a:rPr lang="en-US" sz="1200" dirty="0" smtClean="0">
                          <a:solidFill>
                            <a:schemeClr val="bg1"/>
                          </a:solidFill>
                        </a:rPr>
                        <a:t> TW300S)</a:t>
                      </a:r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25612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25612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bg1"/>
                          </a:solidFill>
                        </a:rPr>
                        <a:t>Флаундер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802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1604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Ведра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300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Сгон для воды пластиковый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515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1030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8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Совок и щетка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600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Держатель восковых насадок +желоб в сборе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2100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4200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4742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Химическое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средство для чистки ковровых покрытий и мягкой мебели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950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950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13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Химическое средство для ухода за </a:t>
                      </a:r>
                      <a:r>
                        <a:rPr lang="ru-RU" sz="1200" dirty="0" err="1" smtClean="0">
                          <a:solidFill>
                            <a:schemeClr val="bg1"/>
                          </a:solidFill>
                        </a:rPr>
                        <a:t>ьвердыми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полами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950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950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14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Универсальное чистящее средство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850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850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15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Химические средства для других поверхностей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16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Специальная одежда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1000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4742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Расходные материалы (перчатки,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полотенца, тряпки, губки, салфетки…)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2500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18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Реклама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5000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5000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5965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Итого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C00000"/>
                          </a:solidFill>
                        </a:rPr>
                        <a:t>85678</a:t>
                      </a:r>
                      <a:endParaRPr lang="ru-RU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195736" y="13648"/>
            <a:ext cx="4814651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Таблица 2- первоначальные расходы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620713"/>
          <a:ext cx="9251950" cy="6100762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1008112"/>
                <a:gridCol w="4104456"/>
                <a:gridCol w="936104"/>
                <a:gridCol w="1353344"/>
                <a:gridCol w="18505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расходов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Цена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Стоимость, руб.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Переменные расходы: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Расходные материалы (перчатки, тряпки…)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Хим. Средства для чистки ковровых</a:t>
                      </a:r>
                      <a:r>
                        <a:rPr lang="ru-RU" baseline="0" dirty="0" smtClean="0"/>
                        <a:t> покрытий и мягкой мебели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Хим. Средства для ухода за твердыми</a:t>
                      </a:r>
                      <a:r>
                        <a:rPr lang="ru-RU" baseline="0" dirty="0" smtClean="0"/>
                        <a:t> полами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Универсальное хим. средство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Оплата бензина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Прочие неучтенные расходы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Итого: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13160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Постоянные расходы: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Амортизационные отчисления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Реклама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Фонд оплата</a:t>
                      </a:r>
                      <a:r>
                        <a:rPr lang="ru-RU" baseline="0" dirty="0" smtClean="0"/>
                        <a:t> труда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90000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23400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Начисления на ФОТ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23400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23400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Итого: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136560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5576" y="188640"/>
            <a:ext cx="7750840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Таблица 3 – Ежемесячные затраты на расходные материалы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FF006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530" name="Диаграмма 1"/>
          <p:cNvGraphicFramePr>
            <a:graphicFrameLocks/>
          </p:cNvGraphicFramePr>
          <p:nvPr/>
        </p:nvGraphicFramePr>
        <p:xfrm>
          <a:off x="1065213" y="2225675"/>
          <a:ext cx="7373937" cy="4106863"/>
        </p:xfrm>
        <a:graphic>
          <a:graphicData uri="http://schemas.openxmlformats.org/presentationml/2006/ole">
            <p:oleObj spid="_x0000_s150530" r:id="rId3" imgW="7370703" imgH="4109060" progId="Excel.Sheet.8">
              <p:embed/>
            </p:oleObj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7858" y="1637695"/>
            <a:ext cx="90861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Планируемая загрузка производственных мощностей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0099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554" name="Диаграмма 1"/>
          <p:cNvGraphicFramePr>
            <a:graphicFrameLocks/>
          </p:cNvGraphicFramePr>
          <p:nvPr/>
        </p:nvGraphicFramePr>
        <p:xfrm>
          <a:off x="257175" y="930275"/>
          <a:ext cx="7645400" cy="5718175"/>
        </p:xfrm>
        <a:graphic>
          <a:graphicData uri="http://schemas.openxmlformats.org/presentationml/2006/ole">
            <p:oleObj spid="_x0000_s151554" r:id="rId3" imgW="7645047" imgH="5718544" progId="Excel.Sheet.8">
              <p:embed/>
            </p:oleObj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83568" y="207654"/>
            <a:ext cx="6952544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Планируемый объем реализации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7504" y="0"/>
          <a:ext cx="849694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 rot="17912865">
            <a:off x="-957011" y="1904848"/>
            <a:ext cx="5062603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Принципы плана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маркетинга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03649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6236" y="404664"/>
          <a:ext cx="8876243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323528" y="332656"/>
          <a:ext cx="8424936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51520" y="0"/>
          <a:ext cx="8568952" cy="6525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-540568" y="0"/>
          <a:ext cx="9684568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4940"/>
            <a:ext cx="5544616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Финансовый план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-2" y="835938"/>
          <a:ext cx="9036501" cy="6067545"/>
        </p:xfrm>
        <a:graphic>
          <a:graphicData uri="http://schemas.openxmlformats.org/drawingml/2006/table">
            <a:tbl>
              <a:tblPr firstRow="1" firstCol="1" bandRow="1">
                <a:tableStyleId>{69C7853C-536D-4A76-A0AE-DD22124D55A5}</a:tableStyleId>
              </a:tblPr>
              <a:tblGrid>
                <a:gridCol w="1322417"/>
                <a:gridCol w="661207"/>
                <a:gridCol w="716170"/>
                <a:gridCol w="536126"/>
                <a:gridCol w="557158"/>
                <a:gridCol w="557945"/>
                <a:gridCol w="557945"/>
                <a:gridCol w="557945"/>
                <a:gridCol w="534337"/>
                <a:gridCol w="501285"/>
                <a:gridCol w="589747"/>
                <a:gridCol w="576064"/>
                <a:gridCol w="648072"/>
                <a:gridCol w="720083"/>
              </a:tblGrid>
              <a:tr h="356862">
                <a:tc>
                  <a:txBody>
                    <a:bodyPr/>
                    <a:lstStyle/>
                    <a:p>
                      <a:pPr indent="-1076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r>
                        <a:rPr lang="ru-RU" sz="1000" dirty="0" smtClean="0">
                          <a:effectLst/>
                        </a:rPr>
                        <a:t>                                                                                                                                    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Месяцы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Итого за год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179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Выручка </a:t>
                      </a:r>
                      <a:r>
                        <a:rPr lang="ru-RU" sz="1000" dirty="0">
                          <a:effectLst/>
                        </a:rPr>
                        <a:t>от реализации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150000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200000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250000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240000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300000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350000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400000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500000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800000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750000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800000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900000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5640000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Себестоимость </a:t>
                      </a:r>
                      <a:r>
                        <a:rPr lang="ru-RU" sz="1000" dirty="0">
                          <a:effectLst/>
                        </a:rPr>
                        <a:t>продукции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149720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149720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149720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149720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149720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1796640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Переменные </a:t>
                      </a:r>
                      <a:r>
                        <a:rPr lang="ru-RU" sz="1000" dirty="0">
                          <a:effectLst/>
                        </a:rPr>
                        <a:t>расходы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13160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13106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13160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13160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13160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13160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157920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Постоянные </a:t>
                      </a:r>
                      <a:r>
                        <a:rPr lang="ru-RU" sz="1000" dirty="0">
                          <a:effectLst/>
                        </a:rPr>
                        <a:t>расходы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136560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136560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136560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136560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136560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1638720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3677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Налоги</a:t>
                      </a:r>
                      <a:r>
                        <a:rPr lang="ru-RU" sz="1000" dirty="0">
                          <a:effectLst/>
                        </a:rPr>
                        <a:t>: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 Упрощенная система налогообложения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9000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12000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15000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14000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18000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21000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24000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3000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48000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45000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48000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54000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</a:rPr>
                        <a:t>50000+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</a:rPr>
                        <a:t>93000+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</a:rPr>
                        <a:t>195000=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effectLst/>
                        </a:rPr>
                        <a:t>338000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17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01295" algn="l"/>
                        </a:tabLst>
                      </a:pPr>
                      <a:r>
                        <a:rPr lang="ru-RU" sz="1000" dirty="0">
                          <a:effectLst/>
                        </a:rPr>
                        <a:t>Чистая прибыль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-8720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38280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49720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76280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132280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179280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</a:rPr>
                        <a:t>229280</a:t>
                      </a:r>
                      <a:endParaRPr lang="ru-RU" sz="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320280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602280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555280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602280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696280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</a:rPr>
                        <a:t>3472800</a:t>
                      </a:r>
                      <a:endParaRPr lang="ru-RU" sz="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388" y="115888"/>
          <a:ext cx="8856662" cy="6742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1397"/>
                <a:gridCol w="1442831"/>
                <a:gridCol w="1785682"/>
                <a:gridCol w="1321405"/>
                <a:gridCol w="892841"/>
                <a:gridCol w="1642828"/>
              </a:tblGrid>
              <a:tr h="662129">
                <a:tc rowSpan="2">
                  <a:txBody>
                    <a:bodyPr/>
                    <a:lstStyle/>
                    <a:p>
                      <a:r>
                        <a:rPr lang="ru-RU" sz="1100" dirty="0" smtClean="0"/>
                        <a:t>Организационно правовые формы</a:t>
                      </a:r>
                      <a:endParaRPr lang="ru-RU" sz="11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100" dirty="0" smtClean="0"/>
                        <a:t>Общество с ограниченной ответственностью (ООО)</a:t>
                      </a:r>
                      <a:endParaRPr lang="ru-RU" sz="11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100" dirty="0" smtClean="0"/>
                        <a:t>Открытое акционерное общество (ОАО)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Хозяйственные товарищества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100" dirty="0" smtClean="0"/>
                        <a:t>Кооперативы</a:t>
                      </a:r>
                      <a:endParaRPr lang="ru-RU" sz="1100" dirty="0"/>
                    </a:p>
                  </a:txBody>
                  <a:tcPr/>
                </a:tc>
              </a:tr>
              <a:tr h="3505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100" dirty="0" smtClean="0"/>
                        <a:t>Товарищества на вере</a:t>
                      </a:r>
                      <a:endParaRPr lang="ru-RU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100" dirty="0" smtClean="0"/>
                        <a:t>Полные</a:t>
                      </a:r>
                      <a:r>
                        <a:rPr lang="ru-RU" sz="1100" baseline="0" dirty="0" smtClean="0"/>
                        <a:t> товарищества</a:t>
                      </a:r>
                      <a:endParaRPr lang="ru-RU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3632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Признаки</a:t>
                      </a:r>
                      <a:endParaRPr lang="ru-RU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24343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Высший орган управления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Собрание, исполнительные органы, голоса распределяются по его членам пропорционально паям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Собрание акционеров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Общее</a:t>
                      </a:r>
                      <a:r>
                        <a:rPr lang="ru-RU" sz="1100" baseline="0" dirty="0" smtClean="0"/>
                        <a:t> количество всех участников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Каждый член кооператива имеет один голос независимо от размера его</a:t>
                      </a:r>
                      <a:r>
                        <a:rPr lang="ru-RU" sz="1100" baseline="0" dirty="0" smtClean="0"/>
                        <a:t> имущественного взноса</a:t>
                      </a:r>
                      <a:endParaRPr lang="ru-RU" sz="1100" dirty="0"/>
                    </a:p>
                  </a:txBody>
                  <a:tcPr/>
                </a:tc>
              </a:tr>
              <a:tr h="949789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Уставный капитал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Доход членов общества связан с их паевыми взносами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Разделен</a:t>
                      </a:r>
                      <a:r>
                        <a:rPr lang="ru-RU" sz="1100" baseline="0" dirty="0" smtClean="0"/>
                        <a:t> на определенное число акций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Определенный вклад в товарищества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Не устанавливается</a:t>
                      </a:r>
                      <a:r>
                        <a:rPr lang="ru-RU" sz="1100" baseline="0" dirty="0" smtClean="0"/>
                        <a:t> зависимость дохода его членов от величины паевых взносов</a:t>
                      </a:r>
                      <a:endParaRPr lang="ru-RU" sz="1100" dirty="0"/>
                    </a:p>
                  </a:txBody>
                  <a:tcPr/>
                </a:tc>
              </a:tr>
              <a:tr h="146519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Ответственность по обязательствам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Рискует только вкладами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Несут убытки, рискуют в ограниченных пределах не превышающих стоимость пакета акций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Полная ответственность,</a:t>
                      </a:r>
                      <a:r>
                        <a:rPr lang="ru-RU" sz="1100" baseline="0" dirty="0" smtClean="0"/>
                        <a:t> отвечает не только паем, но и личным имуществом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 - </a:t>
                      </a:r>
                      <a:endParaRPr lang="ru-RU" sz="1100" dirty="0"/>
                    </a:p>
                  </a:txBody>
                  <a:tcPr/>
                </a:tc>
              </a:tr>
              <a:tr h="915745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Учредительные документы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Учредительный</a:t>
                      </a:r>
                      <a:r>
                        <a:rPr lang="ru-RU" sz="1100" baseline="0" dirty="0" smtClean="0"/>
                        <a:t> договор, устав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Устав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Учредительный</a:t>
                      </a:r>
                      <a:r>
                        <a:rPr lang="ru-RU" sz="1100" baseline="0" dirty="0" smtClean="0"/>
                        <a:t> договор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Устав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Картинка 32 из 494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785926"/>
            <a:ext cx="5715040" cy="43577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785786" y="0"/>
            <a:ext cx="7643866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Мы ждем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Вас…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theme/_rels/them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Аспект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Состав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остав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тав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_Воздушный пото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Сетка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_BlackTi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1_Углы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_Тре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5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6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ppt/theme/themeOverride7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8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9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0.xml><?xml version="1.0" encoding="utf-8"?>
<a:themeOverride xmlns:a="http://schemas.openxmlformats.org/drawingml/2006/main">
  <a:clrScheme name="BlackTie">
    <a:dk1>
      <a:srgbClr val="000000"/>
    </a:dk1>
    <a:lt1>
      <a:srgbClr val="FFFFFF"/>
    </a:lt1>
    <a:dk2>
      <a:srgbClr val="46464A"/>
    </a:dk2>
    <a:lt2>
      <a:srgbClr val="E3DCCF"/>
    </a:lt2>
    <a:accent1>
      <a:srgbClr val="6F6F74"/>
    </a:accent1>
    <a:accent2>
      <a:srgbClr val="A7B789"/>
    </a:accent2>
    <a:accent3>
      <a:srgbClr val="BEAE98"/>
    </a:accent3>
    <a:accent4>
      <a:srgbClr val="92A9B9"/>
    </a:accent4>
    <a:accent5>
      <a:srgbClr val="9C8265"/>
    </a:accent5>
    <a:accent6>
      <a:srgbClr val="8D6974"/>
    </a:accent6>
    <a:hlink>
      <a:srgbClr val="67AABF"/>
    </a:hlink>
    <a:folHlink>
      <a:srgbClr val="B1B5AB"/>
    </a:folHlink>
  </a:clrScheme>
</a:themeOverride>
</file>

<file path=ppt/theme/themeOverride11.xml><?xml version="1.0" encoding="utf-8"?>
<a:themeOverride xmlns:a="http://schemas.openxmlformats.org/drawingml/2006/main">
  <a:clrScheme name="Паркет">
    <a:dk1>
      <a:sysClr val="windowText" lastClr="000000"/>
    </a:dk1>
    <a:lt1>
      <a:sysClr val="window" lastClr="FFFFFF"/>
    </a:lt1>
    <a:dk2>
      <a:srgbClr val="1D3641"/>
    </a:dk2>
    <a:lt2>
      <a:srgbClr val="DFE6D0"/>
    </a:lt2>
    <a:accent1>
      <a:srgbClr val="759AA5"/>
    </a:accent1>
    <a:accent2>
      <a:srgbClr val="CFC60D"/>
    </a:accent2>
    <a:accent3>
      <a:srgbClr val="99987F"/>
    </a:accent3>
    <a:accent4>
      <a:srgbClr val="90AC97"/>
    </a:accent4>
    <a:accent5>
      <a:srgbClr val="FFAD1C"/>
    </a:accent5>
    <a:accent6>
      <a:srgbClr val="B9AB6F"/>
    </a:accent6>
    <a:hlink>
      <a:srgbClr val="66AACD"/>
    </a:hlink>
    <a:folHlink>
      <a:srgbClr val="809DB3"/>
    </a:folHlink>
  </a:clrScheme>
</a:themeOverride>
</file>

<file path=ppt/theme/themeOverride12.xml><?xml version="1.0" encoding="utf-8"?>
<a:themeOverride xmlns:a="http://schemas.openxmlformats.org/drawingml/2006/main">
  <a:clrScheme name="Горизонт">
    <a:dk1>
      <a:srgbClr val="000000"/>
    </a:dk1>
    <a:lt1>
      <a:srgbClr val="FFFFFF"/>
    </a:lt1>
    <a:dk2>
      <a:srgbClr val="1F2123"/>
    </a:dk2>
    <a:lt2>
      <a:srgbClr val="DC9E1F"/>
    </a:lt2>
    <a:accent1>
      <a:srgbClr val="7E97AD"/>
    </a:accent1>
    <a:accent2>
      <a:srgbClr val="CC8E60"/>
    </a:accent2>
    <a:accent3>
      <a:srgbClr val="7A6A60"/>
    </a:accent3>
    <a:accent4>
      <a:srgbClr val="B4936D"/>
    </a:accent4>
    <a:accent5>
      <a:srgbClr val="67787B"/>
    </a:accent5>
    <a:accent6>
      <a:srgbClr val="9D936F"/>
    </a:accent6>
    <a:hlink>
      <a:srgbClr val="646464"/>
    </a:hlink>
    <a:folHlink>
      <a:srgbClr val="969696"/>
    </a:folHlink>
  </a:clrScheme>
</a:themeOverride>
</file>

<file path=ppt/theme/themeOverride13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ppt/theme/themeOverride14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</TotalTime>
  <Words>2028</Words>
  <Application>Microsoft Office PowerPoint</Application>
  <PresentationFormat>Экран (4:3)</PresentationFormat>
  <Paragraphs>493</Paragraphs>
  <Slides>33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23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57" baseType="lpstr">
      <vt:lpstr>Открытая</vt:lpstr>
      <vt:lpstr>Тема Office</vt:lpstr>
      <vt:lpstr>Эркер</vt:lpstr>
      <vt:lpstr>Изящная</vt:lpstr>
      <vt:lpstr>Трек</vt:lpstr>
      <vt:lpstr>Аспект</vt:lpstr>
      <vt:lpstr>1_Поток</vt:lpstr>
      <vt:lpstr>Солнцестояние</vt:lpstr>
      <vt:lpstr>Углы</vt:lpstr>
      <vt:lpstr>1_Тема Office</vt:lpstr>
      <vt:lpstr>Воздушный поток</vt:lpstr>
      <vt:lpstr>Составная</vt:lpstr>
      <vt:lpstr>BlackTie</vt:lpstr>
      <vt:lpstr>Горизонт</vt:lpstr>
      <vt:lpstr>Волна</vt:lpstr>
      <vt:lpstr>Паркет</vt:lpstr>
      <vt:lpstr>1_Воздушный поток</vt:lpstr>
      <vt:lpstr>Кутюр</vt:lpstr>
      <vt:lpstr>1_Волна</vt:lpstr>
      <vt:lpstr>Сетка</vt:lpstr>
      <vt:lpstr>1_BlackTie</vt:lpstr>
      <vt:lpstr>1_Углы</vt:lpstr>
      <vt:lpstr>1_Трек</vt:lpstr>
      <vt:lpstr>Лист Microsoft Office Excel 97-2003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волковы</dc:creator>
  <cp:lastModifiedBy>Админ</cp:lastModifiedBy>
  <cp:revision>68</cp:revision>
  <dcterms:created xsi:type="dcterms:W3CDTF">2009-10-05T12:48:36Z</dcterms:created>
  <dcterms:modified xsi:type="dcterms:W3CDTF">2011-01-13T08:33:28Z</dcterms:modified>
</cp:coreProperties>
</file>